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4" r:id="rId5"/>
  </p:sldMasterIdLst>
  <p:notesMasterIdLst>
    <p:notesMasterId r:id="rId18"/>
  </p:notesMasterIdLst>
  <p:handoutMasterIdLst>
    <p:handoutMasterId r:id="rId19"/>
  </p:handoutMasterIdLst>
  <p:sldIdLst>
    <p:sldId id="257" r:id="rId6"/>
    <p:sldId id="266" r:id="rId7"/>
    <p:sldId id="320" r:id="rId8"/>
    <p:sldId id="307" r:id="rId9"/>
    <p:sldId id="293" r:id="rId10"/>
    <p:sldId id="360" r:id="rId11"/>
    <p:sldId id="308" r:id="rId12"/>
    <p:sldId id="309" r:id="rId13"/>
    <p:sldId id="310" r:id="rId14"/>
    <p:sldId id="311" r:id="rId15"/>
    <p:sldId id="301" r:id="rId16"/>
    <p:sldId id="306"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0066"/>
    <a:srgbClr val="FF99FF"/>
    <a:srgbClr val="CC66FF"/>
    <a:srgbClr val="FF996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7362F-0F71-4254-88CC-09DE0447F8B6}" v="623" dt="2025-05-08T16:49:53.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810" autoAdjust="0"/>
  </p:normalViewPr>
  <p:slideViewPr>
    <p:cSldViewPr snapToGrid="0" showGuides="1">
      <p:cViewPr varScale="1">
        <p:scale>
          <a:sx n="82" d="100"/>
          <a:sy n="82" d="100"/>
        </p:scale>
        <p:origin x="672" y="72"/>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uro Contreras" userId="5bd371f9-18ab-4ce7-9524-55bf46e037b9" providerId="ADAL" clId="{87A7362F-0F71-4254-88CC-09DE0447F8B6}"/>
    <pc:docChg chg="custSel delSld modSld sldOrd">
      <pc:chgData name="Arturo Contreras" userId="5bd371f9-18ab-4ce7-9524-55bf46e037b9" providerId="ADAL" clId="{87A7362F-0F71-4254-88CC-09DE0447F8B6}" dt="2025-05-08T16:52:00.826" v="1001" actId="20577"/>
      <pc:docMkLst>
        <pc:docMk/>
      </pc:docMkLst>
      <pc:sldChg chg="del">
        <pc:chgData name="Arturo Contreras" userId="5bd371f9-18ab-4ce7-9524-55bf46e037b9" providerId="ADAL" clId="{87A7362F-0F71-4254-88CC-09DE0447F8B6}" dt="2025-05-08T15:51:24.752" v="53" actId="47"/>
        <pc:sldMkLst>
          <pc:docMk/>
          <pc:sldMk cId="0" sldId="256"/>
        </pc:sldMkLst>
      </pc:sldChg>
      <pc:sldChg chg="addSp modSp mod">
        <pc:chgData name="Arturo Contreras" userId="5bd371f9-18ab-4ce7-9524-55bf46e037b9" providerId="ADAL" clId="{87A7362F-0F71-4254-88CC-09DE0447F8B6}" dt="2025-05-08T16:48:56.678" v="967" actId="1076"/>
        <pc:sldMkLst>
          <pc:docMk/>
          <pc:sldMk cId="1495496538" sldId="257"/>
        </pc:sldMkLst>
        <pc:spChg chg="mod">
          <ac:chgData name="Arturo Contreras" userId="5bd371f9-18ab-4ce7-9524-55bf46e037b9" providerId="ADAL" clId="{87A7362F-0F71-4254-88CC-09DE0447F8B6}" dt="2025-05-08T16:48:22.978" v="964" actId="1076"/>
          <ac:spMkLst>
            <pc:docMk/>
            <pc:sldMk cId="1495496538" sldId="257"/>
            <ac:spMk id="7" creationId="{594CD27D-8434-5A6A-1EA9-E61D7B49A7C2}"/>
          </ac:spMkLst>
        </pc:spChg>
        <pc:spChg chg="add mod">
          <ac:chgData name="Arturo Contreras" userId="5bd371f9-18ab-4ce7-9524-55bf46e037b9" providerId="ADAL" clId="{87A7362F-0F71-4254-88CC-09DE0447F8B6}" dt="2025-05-08T16:48:52.645" v="966" actId="1076"/>
          <ac:spMkLst>
            <pc:docMk/>
            <pc:sldMk cId="1495496538" sldId="257"/>
            <ac:spMk id="8" creationId="{CE2F1889-C1AC-9836-C41B-1ADB197DBA07}"/>
          </ac:spMkLst>
        </pc:spChg>
        <pc:picChg chg="mod">
          <ac:chgData name="Arturo Contreras" userId="5bd371f9-18ab-4ce7-9524-55bf46e037b9" providerId="ADAL" clId="{87A7362F-0F71-4254-88CC-09DE0447F8B6}" dt="2025-05-08T15:48:11.708" v="21" actId="1076"/>
          <ac:picMkLst>
            <pc:docMk/>
            <pc:sldMk cId="1495496538" sldId="257"/>
            <ac:picMk id="2" creationId="{21D5632A-3530-466F-6F60-8802ABB6D687}"/>
          </ac:picMkLst>
        </pc:picChg>
        <pc:picChg chg="add mod">
          <ac:chgData name="Arturo Contreras" userId="5bd371f9-18ab-4ce7-9524-55bf46e037b9" providerId="ADAL" clId="{87A7362F-0F71-4254-88CC-09DE0447F8B6}" dt="2025-05-08T15:47:45.046" v="18" actId="1076"/>
          <ac:picMkLst>
            <pc:docMk/>
            <pc:sldMk cId="1495496538" sldId="257"/>
            <ac:picMk id="10" creationId="{A6F73574-229B-46FD-1F59-795949989050}"/>
          </ac:picMkLst>
        </pc:picChg>
        <pc:picChg chg="mod">
          <ac:chgData name="Arturo Contreras" userId="5bd371f9-18ab-4ce7-9524-55bf46e037b9" providerId="ADAL" clId="{87A7362F-0F71-4254-88CC-09DE0447F8B6}" dt="2025-05-08T16:48:56.678" v="967" actId="1076"/>
          <ac:picMkLst>
            <pc:docMk/>
            <pc:sldMk cId="1495496538" sldId="257"/>
            <ac:picMk id="12" creationId="{0A785BCE-79BC-A0AD-4FD8-56A7BA54B3E8}"/>
          </ac:picMkLst>
        </pc:picChg>
      </pc:sldChg>
      <pc:sldChg chg="modSp mod">
        <pc:chgData name="Arturo Contreras" userId="5bd371f9-18ab-4ce7-9524-55bf46e037b9" providerId="ADAL" clId="{87A7362F-0F71-4254-88CC-09DE0447F8B6}" dt="2025-05-08T16:52:00.826" v="1001" actId="20577"/>
        <pc:sldMkLst>
          <pc:docMk/>
          <pc:sldMk cId="4267340305" sldId="301"/>
        </pc:sldMkLst>
        <pc:spChg chg="mod">
          <ac:chgData name="Arturo Contreras" userId="5bd371f9-18ab-4ce7-9524-55bf46e037b9" providerId="ADAL" clId="{87A7362F-0F71-4254-88CC-09DE0447F8B6}" dt="2025-05-08T16:51:29.897" v="989" actId="20577"/>
          <ac:spMkLst>
            <pc:docMk/>
            <pc:sldMk cId="4267340305" sldId="301"/>
            <ac:spMk id="11" creationId="{5C02B5DA-8EBE-5510-123C-52EBE10D2753}"/>
          </ac:spMkLst>
        </pc:spChg>
        <pc:spChg chg="mod">
          <ac:chgData name="Arturo Contreras" userId="5bd371f9-18ab-4ce7-9524-55bf46e037b9" providerId="ADAL" clId="{87A7362F-0F71-4254-88CC-09DE0447F8B6}" dt="2025-05-08T16:52:00.826" v="1001" actId="20577"/>
          <ac:spMkLst>
            <pc:docMk/>
            <pc:sldMk cId="4267340305" sldId="301"/>
            <ac:spMk id="13" creationId="{1B569451-0764-A67E-219F-A1CFD8F92E88}"/>
          </ac:spMkLst>
        </pc:spChg>
        <pc:picChg chg="mod">
          <ac:chgData name="Arturo Contreras" userId="5bd371f9-18ab-4ce7-9524-55bf46e037b9" providerId="ADAL" clId="{87A7362F-0F71-4254-88CC-09DE0447F8B6}" dt="2025-05-08T15:52:30.167" v="60" actId="14826"/>
          <ac:picMkLst>
            <pc:docMk/>
            <pc:sldMk cId="4267340305" sldId="301"/>
            <ac:picMk id="7" creationId="{74016FF7-464C-556B-63FE-9AD3C11E865B}"/>
          </ac:picMkLst>
        </pc:picChg>
      </pc:sldChg>
      <pc:sldChg chg="addSp modSp mod">
        <pc:chgData name="Arturo Contreras" userId="5bd371f9-18ab-4ce7-9524-55bf46e037b9" providerId="ADAL" clId="{87A7362F-0F71-4254-88CC-09DE0447F8B6}" dt="2025-05-08T16:50:44.091" v="973" actId="1076"/>
        <pc:sldMkLst>
          <pc:docMk/>
          <pc:sldMk cId="3909889189" sldId="306"/>
        </pc:sldMkLst>
        <pc:spChg chg="add mod">
          <ac:chgData name="Arturo Contreras" userId="5bd371f9-18ab-4ce7-9524-55bf46e037b9" providerId="ADAL" clId="{87A7362F-0F71-4254-88CC-09DE0447F8B6}" dt="2025-05-08T16:50:29.972" v="972" actId="2711"/>
          <ac:spMkLst>
            <pc:docMk/>
            <pc:sldMk cId="3909889189" sldId="306"/>
            <ac:spMk id="2" creationId="{F3C18A5C-15FA-B98A-8D9D-BF9153275F9A}"/>
          </ac:spMkLst>
        </pc:spChg>
        <pc:picChg chg="mod">
          <ac:chgData name="Arturo Contreras" userId="5bd371f9-18ab-4ce7-9524-55bf46e037b9" providerId="ADAL" clId="{87A7362F-0F71-4254-88CC-09DE0447F8B6}" dt="2025-05-08T16:50:44.091" v="973" actId="1076"/>
          <ac:picMkLst>
            <pc:docMk/>
            <pc:sldMk cId="3909889189" sldId="306"/>
            <ac:picMk id="12" creationId="{0A785BCE-79BC-A0AD-4FD8-56A7BA54B3E8}"/>
          </ac:picMkLst>
        </pc:picChg>
      </pc:sldChg>
      <pc:sldChg chg="addSp modSp mod">
        <pc:chgData name="Arturo Contreras" userId="5bd371f9-18ab-4ce7-9524-55bf46e037b9" providerId="ADAL" clId="{87A7362F-0F71-4254-88CC-09DE0447F8B6}" dt="2025-05-08T16:45:13.563" v="906" actId="1076"/>
        <pc:sldMkLst>
          <pc:docMk/>
          <pc:sldMk cId="1468581487" sldId="307"/>
        </pc:sldMkLst>
        <pc:spChg chg="add mod">
          <ac:chgData name="Arturo Contreras" userId="5bd371f9-18ab-4ce7-9524-55bf46e037b9" providerId="ADAL" clId="{87A7362F-0F71-4254-88CC-09DE0447F8B6}" dt="2025-05-08T16:45:05.043" v="905" actId="5793"/>
          <ac:spMkLst>
            <pc:docMk/>
            <pc:sldMk cId="1468581487" sldId="307"/>
            <ac:spMk id="2" creationId="{07E1D29E-2412-CD1C-768F-3859EF0747D6}"/>
          </ac:spMkLst>
        </pc:spChg>
        <pc:spChg chg="add mod">
          <ac:chgData name="Arturo Contreras" userId="5bd371f9-18ab-4ce7-9524-55bf46e037b9" providerId="ADAL" clId="{87A7362F-0F71-4254-88CC-09DE0447F8B6}" dt="2025-05-08T16:44:32.976" v="893" actId="1076"/>
          <ac:spMkLst>
            <pc:docMk/>
            <pc:sldMk cId="1468581487" sldId="307"/>
            <ac:spMk id="7" creationId="{3F78E2CC-E2C4-0711-56EA-A674D6E2CC66}"/>
          </ac:spMkLst>
        </pc:spChg>
        <pc:spChg chg="mod">
          <ac:chgData name="Arturo Contreras" userId="5bd371f9-18ab-4ce7-9524-55bf46e037b9" providerId="ADAL" clId="{87A7362F-0F71-4254-88CC-09DE0447F8B6}" dt="2025-05-08T16:37:44.502" v="750" actId="20577"/>
          <ac:spMkLst>
            <pc:docMk/>
            <pc:sldMk cId="1468581487" sldId="307"/>
            <ac:spMk id="12" creationId="{45D410D3-F2C6-A953-0A9F-3D2ADEBF0DAF}"/>
          </ac:spMkLst>
        </pc:spChg>
        <pc:graphicFrameChg chg="mod">
          <ac:chgData name="Arturo Contreras" userId="5bd371f9-18ab-4ce7-9524-55bf46e037b9" providerId="ADAL" clId="{87A7362F-0F71-4254-88CC-09DE0447F8B6}" dt="2025-05-08T16:44:16.896" v="891" actId="313"/>
          <ac:graphicFrameMkLst>
            <pc:docMk/>
            <pc:sldMk cId="1468581487" sldId="307"/>
            <ac:graphicFrameMk id="14" creationId="{E746DF22-7098-A1C7-FAA8-F6D4778D50E1}"/>
          </ac:graphicFrameMkLst>
        </pc:graphicFrameChg>
        <pc:picChg chg="add mod">
          <ac:chgData name="Arturo Contreras" userId="5bd371f9-18ab-4ce7-9524-55bf46e037b9" providerId="ADAL" clId="{87A7362F-0F71-4254-88CC-09DE0447F8B6}" dt="2025-05-08T16:35:41.899" v="736" actId="1076"/>
          <ac:picMkLst>
            <pc:docMk/>
            <pc:sldMk cId="1468581487" sldId="307"/>
            <ac:picMk id="4" creationId="{AA0A3567-D7FE-CCC4-EC1C-BB1E9B7C3C4B}"/>
          </ac:picMkLst>
        </pc:picChg>
        <pc:picChg chg="add mod modCrop">
          <ac:chgData name="Arturo Contreras" userId="5bd371f9-18ab-4ce7-9524-55bf46e037b9" providerId="ADAL" clId="{87A7362F-0F71-4254-88CC-09DE0447F8B6}" dt="2025-05-08T16:37:39.735" v="749" actId="1038"/>
          <ac:picMkLst>
            <pc:docMk/>
            <pc:sldMk cId="1468581487" sldId="307"/>
            <ac:picMk id="6" creationId="{AA0075A2-82DB-E058-7BEC-991823E331DD}"/>
          </ac:picMkLst>
        </pc:picChg>
        <pc:picChg chg="mod">
          <ac:chgData name="Arturo Contreras" userId="5bd371f9-18ab-4ce7-9524-55bf46e037b9" providerId="ADAL" clId="{87A7362F-0F71-4254-88CC-09DE0447F8B6}" dt="2025-05-08T16:38:04.471" v="752" actId="1076"/>
          <ac:picMkLst>
            <pc:docMk/>
            <pc:sldMk cId="1468581487" sldId="307"/>
            <ac:picMk id="17" creationId="{1247122C-DB49-7402-6E06-38119A18F5B6}"/>
          </ac:picMkLst>
        </pc:picChg>
        <pc:picChg chg="mod">
          <ac:chgData name="Arturo Contreras" userId="5bd371f9-18ab-4ce7-9524-55bf46e037b9" providerId="ADAL" clId="{87A7362F-0F71-4254-88CC-09DE0447F8B6}" dt="2025-05-08T16:45:13.563" v="906" actId="1076"/>
          <ac:picMkLst>
            <pc:docMk/>
            <pc:sldMk cId="1468581487" sldId="307"/>
            <ac:picMk id="18" creationId="{CBC37A9B-0FA6-7404-282A-DB1BF068D6AB}"/>
          </ac:picMkLst>
        </pc:picChg>
      </pc:sldChg>
      <pc:sldChg chg="del">
        <pc:chgData name="Arturo Contreras" userId="5bd371f9-18ab-4ce7-9524-55bf46e037b9" providerId="ADAL" clId="{87A7362F-0F71-4254-88CC-09DE0447F8B6}" dt="2025-05-08T15:51:32.228" v="58" actId="47"/>
        <pc:sldMkLst>
          <pc:docMk/>
          <pc:sldMk cId="0" sldId="313"/>
        </pc:sldMkLst>
      </pc:sldChg>
      <pc:sldChg chg="del">
        <pc:chgData name="Arturo Contreras" userId="5bd371f9-18ab-4ce7-9524-55bf46e037b9" providerId="ADAL" clId="{87A7362F-0F71-4254-88CC-09DE0447F8B6}" dt="2025-05-08T15:51:31.137" v="57" actId="47"/>
        <pc:sldMkLst>
          <pc:docMk/>
          <pc:sldMk cId="0" sldId="314"/>
        </pc:sldMkLst>
      </pc:sldChg>
      <pc:sldChg chg="del">
        <pc:chgData name="Arturo Contreras" userId="5bd371f9-18ab-4ce7-9524-55bf46e037b9" providerId="ADAL" clId="{87A7362F-0F71-4254-88CC-09DE0447F8B6}" dt="2025-05-08T15:51:29.498" v="56" actId="47"/>
        <pc:sldMkLst>
          <pc:docMk/>
          <pc:sldMk cId="0" sldId="315"/>
        </pc:sldMkLst>
      </pc:sldChg>
      <pc:sldChg chg="del">
        <pc:chgData name="Arturo Contreras" userId="5bd371f9-18ab-4ce7-9524-55bf46e037b9" providerId="ADAL" clId="{87A7362F-0F71-4254-88CC-09DE0447F8B6}" dt="2025-05-08T15:51:27.798" v="55" actId="47"/>
        <pc:sldMkLst>
          <pc:docMk/>
          <pc:sldMk cId="0" sldId="316"/>
        </pc:sldMkLst>
      </pc:sldChg>
      <pc:sldChg chg="del">
        <pc:chgData name="Arturo Contreras" userId="5bd371f9-18ab-4ce7-9524-55bf46e037b9" providerId="ADAL" clId="{87A7362F-0F71-4254-88CC-09DE0447F8B6}" dt="2025-05-08T15:51:26.232" v="54" actId="47"/>
        <pc:sldMkLst>
          <pc:docMk/>
          <pc:sldMk cId="0" sldId="317"/>
        </pc:sldMkLst>
      </pc:sldChg>
      <pc:sldChg chg="del ord">
        <pc:chgData name="Arturo Contreras" userId="5bd371f9-18ab-4ce7-9524-55bf46e037b9" providerId="ADAL" clId="{87A7362F-0F71-4254-88CC-09DE0447F8B6}" dt="2025-05-08T15:48:55.473" v="35" actId="47"/>
        <pc:sldMkLst>
          <pc:docMk/>
          <pc:sldMk cId="3133804908" sldId="319"/>
        </pc:sldMkLst>
      </pc:sldChg>
      <pc:sldChg chg="del">
        <pc:chgData name="Arturo Contreras" userId="5bd371f9-18ab-4ce7-9524-55bf46e037b9" providerId="ADAL" clId="{87A7362F-0F71-4254-88CC-09DE0447F8B6}" dt="2025-05-08T15:45:04.804" v="0" actId="47"/>
        <pc:sldMkLst>
          <pc:docMk/>
          <pc:sldMk cId="4046154874" sldId="326"/>
        </pc:sldMkLst>
      </pc:sldChg>
      <pc:sldMasterChg chg="delSldLayout">
        <pc:chgData name="Arturo Contreras" userId="5bd371f9-18ab-4ce7-9524-55bf46e037b9" providerId="ADAL" clId="{87A7362F-0F71-4254-88CC-09DE0447F8B6}" dt="2025-05-08T15:51:32.228" v="58" actId="47"/>
        <pc:sldMasterMkLst>
          <pc:docMk/>
          <pc:sldMasterMk cId="3434583292" sldId="2147483648"/>
        </pc:sldMasterMkLst>
        <pc:sldLayoutChg chg="del">
          <pc:chgData name="Arturo Contreras" userId="5bd371f9-18ab-4ce7-9524-55bf46e037b9" providerId="ADAL" clId="{87A7362F-0F71-4254-88CC-09DE0447F8B6}" dt="2025-05-08T15:51:32.228" v="58" actId="47"/>
          <pc:sldLayoutMkLst>
            <pc:docMk/>
            <pc:sldMasterMk cId="3434583292" sldId="2147483648"/>
            <pc:sldLayoutMk cId="2787278886" sldId="214748370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6D549-A5C7-43B4-91D1-F3C1E20ACA02}"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en-US"/>
        </a:p>
      </dgm:t>
    </dgm:pt>
    <dgm:pt modelId="{309CD270-CD9C-43C4-8FB6-C93B622EB1A5}">
      <dgm:prSet phldrT="[Text]"/>
      <dgm:spPr/>
      <dgm:t>
        <a:bodyPr/>
        <a:lstStyle/>
        <a:p>
          <a:r>
            <a:rPr lang="en-US" dirty="0">
              <a:solidFill>
                <a:srgbClr val="0070C0"/>
              </a:solidFill>
            </a:rPr>
            <a:t>2017</a:t>
          </a:r>
        </a:p>
      </dgm:t>
    </dgm:pt>
    <dgm:pt modelId="{3391BA05-5E90-4BC2-BB00-B71510437DE5}" type="parTrans" cxnId="{95966FA1-5D01-401C-BA6F-6EB975920357}">
      <dgm:prSet/>
      <dgm:spPr/>
      <dgm:t>
        <a:bodyPr/>
        <a:lstStyle/>
        <a:p>
          <a:endParaRPr lang="en-US"/>
        </a:p>
      </dgm:t>
    </dgm:pt>
    <dgm:pt modelId="{FE7EF2D1-BA8A-496A-8962-D5EF6403415B}" type="sibTrans" cxnId="{95966FA1-5D01-401C-BA6F-6EB975920357}">
      <dgm:prSet/>
      <dgm:spPr/>
      <dgm:t>
        <a:bodyPr/>
        <a:lstStyle/>
        <a:p>
          <a:endParaRPr lang="en-US"/>
        </a:p>
      </dgm:t>
    </dgm:pt>
    <dgm:pt modelId="{7614DD0B-1CDE-49A0-8E71-C00C46BE096A}">
      <dgm:prSet phldrT="[Text]" custT="1"/>
      <dgm:spPr/>
      <dgm:t>
        <a:bodyPr/>
        <a:lstStyle/>
        <a:p>
          <a:r>
            <a:rPr lang="en-US" sz="1400" dirty="0">
              <a:latin typeface="Arial Nova" panose="020B0504020202020204" pitchFamily="34" charset="0"/>
              <a:ea typeface="ADLaM Display" panose="020F0502020204030204" pitchFamily="2" charset="0"/>
              <a:cs typeface="ADLaM Display" panose="020F0502020204030204" pitchFamily="2" charset="0"/>
            </a:rPr>
            <a:t>Business introduction, goals and objectives</a:t>
          </a:r>
        </a:p>
        <a:p>
          <a:r>
            <a:rPr lang="en-US" sz="1400" dirty="0">
              <a:latin typeface="Arial Nova" panose="020B0504020202020204" pitchFamily="34" charset="0"/>
              <a:ea typeface="ADLaM Display" panose="020F0502020204030204" pitchFamily="2" charset="0"/>
              <a:cs typeface="ADLaM Display" panose="020F0502020204030204" pitchFamily="2" charset="0"/>
            </a:rPr>
            <a:t>Assessment</a:t>
          </a:r>
        </a:p>
        <a:p>
          <a:endParaRPr lang="en-US" sz="1400" dirty="0">
            <a:latin typeface="Arial Nova" panose="020B0504020202020204" pitchFamily="34" charset="0"/>
            <a:ea typeface="ADLaM Display" panose="020F0502020204030204" pitchFamily="2" charset="0"/>
            <a:cs typeface="ADLaM Display" panose="020F0502020204030204" pitchFamily="2" charset="0"/>
          </a:endParaRPr>
        </a:p>
      </dgm:t>
    </dgm:pt>
    <dgm:pt modelId="{55905D1B-BDB5-491B-8B1D-C47B88AE28E0}" type="parTrans" cxnId="{313CACB3-CA8B-48E0-BF82-CF23AE207EA5}">
      <dgm:prSet/>
      <dgm:spPr/>
      <dgm:t>
        <a:bodyPr/>
        <a:lstStyle/>
        <a:p>
          <a:endParaRPr lang="en-US"/>
        </a:p>
      </dgm:t>
    </dgm:pt>
    <dgm:pt modelId="{050A2139-D998-4205-A306-C6FA739367DD}" type="sibTrans" cxnId="{313CACB3-CA8B-48E0-BF82-CF23AE207EA5}">
      <dgm:prSet/>
      <dgm:spPr/>
      <dgm:t>
        <a:bodyPr/>
        <a:lstStyle/>
        <a:p>
          <a:endParaRPr lang="en-US"/>
        </a:p>
      </dgm:t>
    </dgm:pt>
    <dgm:pt modelId="{8B35EA1C-7D5C-48F3-A6F6-CE1931270EE7}">
      <dgm:prSet phldrT="[Text]"/>
      <dgm:spPr/>
      <dgm:t>
        <a:bodyPr/>
        <a:lstStyle/>
        <a:p>
          <a:r>
            <a:rPr lang="en-US" dirty="0"/>
            <a:t>2018</a:t>
          </a:r>
        </a:p>
      </dgm:t>
    </dgm:pt>
    <dgm:pt modelId="{46F3ED04-C28B-4E92-BCAB-8FB0F5BC9EE7}" type="parTrans" cxnId="{9862B210-887D-4192-8860-F66CEC61E9AC}">
      <dgm:prSet/>
      <dgm:spPr/>
      <dgm:t>
        <a:bodyPr/>
        <a:lstStyle/>
        <a:p>
          <a:endParaRPr lang="en-US"/>
        </a:p>
      </dgm:t>
    </dgm:pt>
    <dgm:pt modelId="{B8261A2A-7C27-4582-94CB-B6AC51CBBB0E}" type="sibTrans" cxnId="{9862B210-887D-4192-8860-F66CEC61E9AC}">
      <dgm:prSet/>
      <dgm:spPr/>
      <dgm:t>
        <a:bodyPr/>
        <a:lstStyle/>
        <a:p>
          <a:endParaRPr lang="en-US"/>
        </a:p>
      </dgm:t>
    </dgm:pt>
    <dgm:pt modelId="{BEC34C8B-7102-4981-AED8-51E2A2B28C91}">
      <dgm:prSet phldrT="[Text]" custT="1"/>
      <dgm:spPr/>
      <dgm:t>
        <a:bodyPr/>
        <a:lstStyle/>
        <a:p>
          <a:pPr marL="0" lvl="0" indent="0" algn="l" defTabSz="711200">
            <a:lnSpc>
              <a:spcPct val="90000"/>
            </a:lnSpc>
            <a:spcBef>
              <a:spcPct val="0"/>
            </a:spcBef>
            <a:spcAft>
              <a:spcPct val="35000"/>
            </a:spcAft>
            <a:buFont typeface="Arial" panose="020B0604020202020204" pitchFamily="34" charset="0"/>
            <a:buChar char="•"/>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Business</a:t>
          </a: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 strategy</a:t>
          </a:r>
        </a:p>
        <a:p>
          <a:pPr marL="0" lvl="0" indent="0" algn="l" defTabSz="711200">
            <a:lnSpc>
              <a:spcPct val="90000"/>
            </a:lnSpc>
            <a:spcBef>
              <a:spcPct val="0"/>
            </a:spcBef>
            <a:spcAft>
              <a:spcPct val="35000"/>
            </a:spcAft>
            <a:buFont typeface="Arial" panose="020B0604020202020204" pitchFamily="34" charset="0"/>
            <a:buChar char="•"/>
          </a:pP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Scope of Project</a:t>
          </a:r>
        </a:p>
        <a:p>
          <a:pPr marL="0" lvl="0" indent="0" algn="l" defTabSz="711200">
            <a:lnSpc>
              <a:spcPct val="90000"/>
            </a:lnSpc>
            <a:spcBef>
              <a:spcPct val="0"/>
            </a:spcBef>
            <a:spcAft>
              <a:spcPct val="35000"/>
            </a:spcAft>
            <a:buFont typeface="Arial" panose="020B0604020202020204" pitchFamily="34" charset="0"/>
            <a:buChar char="•"/>
          </a:pP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Project launch</a:t>
          </a:r>
        </a:p>
        <a:p>
          <a:pPr marL="0" lvl="0" indent="0" algn="l" defTabSz="711200">
            <a:lnSpc>
              <a:spcPct val="90000"/>
            </a:lnSpc>
            <a:spcBef>
              <a:spcPct val="0"/>
            </a:spcBef>
            <a:spcAft>
              <a:spcPct val="35000"/>
            </a:spcAft>
            <a:buFont typeface="Arial" panose="020B0604020202020204" pitchFamily="34" charset="0"/>
            <a:buChar char="•"/>
          </a:pP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Initiate protocols of international trade as both countries had never trade pet food CBSA – Mexico trade commissioner</a:t>
          </a:r>
        </a:p>
        <a:p>
          <a:pPr marL="0" lvl="0" indent="0" algn="l" defTabSz="711200">
            <a:lnSpc>
              <a:spcPct val="90000"/>
            </a:lnSpc>
            <a:spcBef>
              <a:spcPct val="0"/>
            </a:spcBef>
            <a:spcAft>
              <a:spcPct val="35000"/>
            </a:spcAft>
            <a:buFont typeface="Arial" panose="020B0604020202020204" pitchFamily="34" charset="0"/>
            <a:buChar char="•"/>
          </a:pPr>
          <a:endPar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endParaRPr>
        </a:p>
        <a:p>
          <a:pPr marL="0" lvl="0" indent="0" algn="l" defTabSz="711200">
            <a:lnSpc>
              <a:spcPct val="90000"/>
            </a:lnSpc>
            <a:spcBef>
              <a:spcPct val="0"/>
            </a:spcBef>
            <a:spcAft>
              <a:spcPct val="35000"/>
            </a:spcAft>
            <a:buFont typeface="Arial" panose="020B0604020202020204" pitchFamily="34" charset="0"/>
            <a:buChar char="•"/>
          </a:pPr>
          <a:endPar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endParaRPr>
        </a:p>
      </dgm:t>
    </dgm:pt>
    <dgm:pt modelId="{AB02B62E-B80E-4562-A65B-4813C80A17F6}" type="parTrans" cxnId="{AFFE9712-64BF-4610-8C94-09070F0331B8}">
      <dgm:prSet/>
      <dgm:spPr/>
      <dgm:t>
        <a:bodyPr/>
        <a:lstStyle/>
        <a:p>
          <a:endParaRPr lang="en-US"/>
        </a:p>
      </dgm:t>
    </dgm:pt>
    <dgm:pt modelId="{B6558BBD-24C7-42E0-B1E9-7BCE8D3F34CA}" type="sibTrans" cxnId="{AFFE9712-64BF-4610-8C94-09070F0331B8}">
      <dgm:prSet/>
      <dgm:spPr/>
      <dgm:t>
        <a:bodyPr/>
        <a:lstStyle/>
        <a:p>
          <a:endParaRPr lang="en-US"/>
        </a:p>
      </dgm:t>
    </dgm:pt>
    <dgm:pt modelId="{DDDF4F99-6749-483F-B6DC-CD16E4C60D04}">
      <dgm:prSet phldrT="[Text]" custT="1"/>
      <dgm:spPr/>
      <dgm:t>
        <a:bodyPr/>
        <a:lstStyle/>
        <a:p>
          <a:r>
            <a:rPr lang="en-US" sz="1800" kern="1200" dirty="0">
              <a:solidFill>
                <a:srgbClr val="0070C0"/>
              </a:solidFill>
              <a:latin typeface="Calibri Light"/>
              <a:ea typeface="+mn-ea"/>
              <a:cs typeface="+mn-cs"/>
            </a:rPr>
            <a:t>2019</a:t>
          </a:r>
        </a:p>
      </dgm:t>
    </dgm:pt>
    <dgm:pt modelId="{A2EA3D58-B6A9-4940-938A-C601AD57B58B}" type="parTrans" cxnId="{AFE3E18D-9004-414E-B3E5-D7A637124110}">
      <dgm:prSet/>
      <dgm:spPr/>
      <dgm:t>
        <a:bodyPr/>
        <a:lstStyle/>
        <a:p>
          <a:endParaRPr lang="en-US"/>
        </a:p>
      </dgm:t>
    </dgm:pt>
    <dgm:pt modelId="{2AE82ACE-187C-4AE6-B14E-FCDBFE71B899}" type="sibTrans" cxnId="{AFE3E18D-9004-414E-B3E5-D7A637124110}">
      <dgm:prSet/>
      <dgm:spPr/>
      <dgm:t>
        <a:bodyPr/>
        <a:lstStyle/>
        <a:p>
          <a:endParaRPr lang="en-US"/>
        </a:p>
      </dgm:t>
    </dgm:pt>
    <dgm:pt modelId="{AECDAA3C-F6CB-45AE-BEB8-D64ED327BA82}">
      <dgm:prSet phldrT="[Text]" custT="1"/>
      <dgm:spPr/>
      <dgm:t>
        <a:bodyPr/>
        <a:lstStyle/>
        <a:p>
          <a:pPr marL="0" lvl="0" indent="0" algn="l" defTabSz="7112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Trade compliance</a:t>
          </a:r>
        </a:p>
        <a:p>
          <a:pPr marL="0" lvl="0" indent="0" algn="l" defTabSz="7112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CFIA permits</a:t>
          </a:r>
        </a:p>
        <a:p>
          <a:pPr marL="0" lvl="0" indent="0" algn="l" defTabSz="7112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Label compliance English and French versions</a:t>
          </a:r>
        </a:p>
        <a:p>
          <a:pPr marL="0" lvl="0" indent="0" algn="l" defTabSz="711200">
            <a:lnSpc>
              <a:spcPct val="90000"/>
            </a:lnSpc>
            <a:spcBef>
              <a:spcPct val="0"/>
            </a:spcBef>
            <a:spcAft>
              <a:spcPct val="35000"/>
            </a:spcAft>
            <a:buNone/>
          </a:pPr>
          <a:r>
            <a:rPr lang="en-US" sz="16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			</a:t>
          </a:r>
        </a:p>
      </dgm:t>
    </dgm:pt>
    <dgm:pt modelId="{1F750E65-7201-4B60-945B-C9A086001B52}" type="parTrans" cxnId="{C563782B-DF1F-475E-B7CC-C7CB3124E24C}">
      <dgm:prSet/>
      <dgm:spPr/>
      <dgm:t>
        <a:bodyPr/>
        <a:lstStyle/>
        <a:p>
          <a:endParaRPr lang="en-US"/>
        </a:p>
      </dgm:t>
    </dgm:pt>
    <dgm:pt modelId="{F5401892-37B5-4465-9F66-930687AEB4E8}" type="sibTrans" cxnId="{C563782B-DF1F-475E-B7CC-C7CB3124E24C}">
      <dgm:prSet/>
      <dgm:spPr/>
      <dgm:t>
        <a:bodyPr/>
        <a:lstStyle/>
        <a:p>
          <a:endParaRPr lang="en-US"/>
        </a:p>
      </dgm:t>
    </dgm:pt>
    <dgm:pt modelId="{16BCEF19-5F6D-4F95-AEDE-87896D068C2C}">
      <dgm:prSet custT="1"/>
      <dgm:spPr/>
      <dgm:t>
        <a:bodyPr/>
        <a:lstStyle/>
        <a:p>
          <a:pPr marL="0" lvl="0" indent="0" algn="l" defTabSz="800100">
            <a:lnSpc>
              <a:spcPct val="90000"/>
            </a:lnSpc>
            <a:spcBef>
              <a:spcPct val="0"/>
            </a:spcBef>
            <a:spcAft>
              <a:spcPct val="35000"/>
            </a:spcAft>
            <a:buNone/>
          </a:pPr>
          <a:r>
            <a:rPr lang="en-US" sz="1800" kern="1200" dirty="0">
              <a:solidFill>
                <a:srgbClr val="0070C0"/>
              </a:solidFill>
              <a:latin typeface="Calibri Light"/>
              <a:ea typeface="+mn-ea"/>
              <a:cs typeface="+mn-cs"/>
            </a:rPr>
            <a:t>2020</a:t>
          </a:r>
        </a:p>
      </dgm:t>
    </dgm:pt>
    <dgm:pt modelId="{FCC0FF28-6ED3-4823-AD9F-6624C797DE53}" type="parTrans" cxnId="{345E57A2-8456-4724-AF82-27A977F2CD6D}">
      <dgm:prSet/>
      <dgm:spPr/>
      <dgm:t>
        <a:bodyPr/>
        <a:lstStyle/>
        <a:p>
          <a:endParaRPr lang="en-US"/>
        </a:p>
      </dgm:t>
    </dgm:pt>
    <dgm:pt modelId="{66DA8FB9-EA09-49F0-B04E-A4594CCA8F18}" type="sibTrans" cxnId="{345E57A2-8456-4724-AF82-27A977F2CD6D}">
      <dgm:prSet/>
      <dgm:spPr/>
      <dgm:t>
        <a:bodyPr/>
        <a:lstStyle/>
        <a:p>
          <a:endParaRPr lang="en-US"/>
        </a:p>
      </dgm:t>
    </dgm:pt>
    <dgm:pt modelId="{B7B54DE6-D6FA-4C2F-AE09-F12BBD1E05FC}">
      <dgm:prSet/>
      <dgm:spPr/>
      <dgm:t>
        <a:bodyPr/>
        <a:lstStyle/>
        <a:p>
          <a:r>
            <a:rPr lang="en-US" dirty="0">
              <a:solidFill>
                <a:srgbClr val="0070C0"/>
              </a:solidFill>
              <a:latin typeface="Calibri Light"/>
              <a:ea typeface="+mn-ea"/>
              <a:cs typeface="+mn-cs"/>
            </a:rPr>
            <a:t>2021</a:t>
          </a:r>
        </a:p>
      </dgm:t>
    </dgm:pt>
    <dgm:pt modelId="{B9D82545-9FDE-4F5C-B930-381CBF7CC10F}" type="parTrans" cxnId="{F607563B-A17C-4044-BEE3-021D87EDD9B5}">
      <dgm:prSet/>
      <dgm:spPr/>
      <dgm:t>
        <a:bodyPr/>
        <a:lstStyle/>
        <a:p>
          <a:endParaRPr lang="en-US"/>
        </a:p>
      </dgm:t>
    </dgm:pt>
    <dgm:pt modelId="{7845EEA3-A120-4165-9B08-22A801568000}" type="sibTrans" cxnId="{F607563B-A17C-4044-BEE3-021D87EDD9B5}">
      <dgm:prSet/>
      <dgm:spPr/>
      <dgm:t>
        <a:bodyPr/>
        <a:lstStyle/>
        <a:p>
          <a:endParaRPr lang="en-US"/>
        </a:p>
      </dgm:t>
    </dgm:pt>
    <dgm:pt modelId="{5B617126-3049-4E32-A048-D7D4ED8DFAA6}">
      <dgm:prSet/>
      <dgm:spPr/>
      <dgm:t>
        <a:bodyPr/>
        <a:lstStyle/>
        <a:p>
          <a:r>
            <a:rPr lang="en-US" dirty="0">
              <a:solidFill>
                <a:srgbClr val="0070C0"/>
              </a:solidFill>
              <a:latin typeface="Calibri Light"/>
              <a:ea typeface="+mn-ea"/>
              <a:cs typeface="+mn-cs"/>
            </a:rPr>
            <a:t>2022</a:t>
          </a:r>
        </a:p>
      </dgm:t>
    </dgm:pt>
    <dgm:pt modelId="{84BB5B0A-6BD6-490E-94E5-DF2ECA0F46AE}" type="parTrans" cxnId="{90550033-B21A-4052-A7F1-BA2D1F5D783D}">
      <dgm:prSet/>
      <dgm:spPr/>
      <dgm:t>
        <a:bodyPr/>
        <a:lstStyle/>
        <a:p>
          <a:endParaRPr lang="en-US"/>
        </a:p>
      </dgm:t>
    </dgm:pt>
    <dgm:pt modelId="{F651CFC8-FC79-4382-80AA-EDAC1BA09210}" type="sibTrans" cxnId="{90550033-B21A-4052-A7F1-BA2D1F5D783D}">
      <dgm:prSet/>
      <dgm:spPr/>
      <dgm:t>
        <a:bodyPr/>
        <a:lstStyle/>
        <a:p>
          <a:endParaRPr lang="en-US"/>
        </a:p>
      </dgm:t>
    </dgm:pt>
    <dgm:pt modelId="{766997CD-6323-443D-8087-EB44A7040E06}">
      <dgm:prSet custT="1"/>
      <dgm:spPr/>
      <dgm: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COVID-19 halted operations</a:t>
          </a:r>
        </a:p>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Market analysis </a:t>
          </a:r>
        </a:p>
        <a:p>
          <a:pPr marL="0" lvl="0" indent="0" algn="l" defTabSz="1511300">
            <a:lnSpc>
              <a:spcPct val="90000"/>
            </a:lnSpc>
            <a:spcBef>
              <a:spcPct val="0"/>
            </a:spcBef>
            <a:spcAft>
              <a:spcPct val="35000"/>
            </a:spcAft>
            <a:buNone/>
          </a:pPr>
          <a:endPar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endParaRPr>
        </a:p>
      </dgm:t>
    </dgm:pt>
    <dgm:pt modelId="{9787C1E4-05BE-4FDD-A483-5931A5F8C99E}" type="parTrans" cxnId="{B2533AFA-B072-49B0-B7CF-1A61BA6F3C67}">
      <dgm:prSet/>
      <dgm:spPr/>
      <dgm:t>
        <a:bodyPr/>
        <a:lstStyle/>
        <a:p>
          <a:endParaRPr lang="en-US"/>
        </a:p>
      </dgm:t>
    </dgm:pt>
    <dgm:pt modelId="{3A642238-BFDF-4F7C-939C-AC0938BB3964}" type="sibTrans" cxnId="{B2533AFA-B072-49B0-B7CF-1A61BA6F3C67}">
      <dgm:prSet/>
      <dgm:spPr/>
      <dgm:t>
        <a:bodyPr/>
        <a:lstStyle/>
        <a:p>
          <a:endParaRPr lang="en-US"/>
        </a:p>
      </dgm:t>
    </dgm:pt>
    <dgm:pt modelId="{0E525C8E-A9F8-476A-8873-B754D98EC350}">
      <dgm:prSet custT="1"/>
      <dgm:spPr/>
      <dgm: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Brand positioning, scientific advances, innovative packaging, business expansion</a:t>
          </a:r>
        </a:p>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Validation of exportable offer value proposition</a:t>
          </a:r>
        </a:p>
      </dgm:t>
    </dgm:pt>
    <dgm:pt modelId="{ABE40FBD-32C8-4D4B-80AF-8E6FA15CEACC}" type="parTrans" cxnId="{7B5E9FBB-BBA9-4068-A891-AF4C654DE56B}">
      <dgm:prSet/>
      <dgm:spPr/>
      <dgm:t>
        <a:bodyPr/>
        <a:lstStyle/>
        <a:p>
          <a:endParaRPr lang="en-US"/>
        </a:p>
      </dgm:t>
    </dgm:pt>
    <dgm:pt modelId="{C0AA69C1-8FA2-4F26-A372-D769E13F2BA0}" type="sibTrans" cxnId="{7B5E9FBB-BBA9-4068-A891-AF4C654DE56B}">
      <dgm:prSet/>
      <dgm:spPr/>
      <dgm:t>
        <a:bodyPr/>
        <a:lstStyle/>
        <a:p>
          <a:endParaRPr lang="en-US"/>
        </a:p>
      </dgm:t>
    </dgm:pt>
    <dgm:pt modelId="{095D38DA-F0F1-47A8-B438-0BBCE5307A85}">
      <dgm:prSet custT="1"/>
      <dgm:spPr/>
      <dgm: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E-commerce project launch</a:t>
          </a:r>
        </a:p>
      </dgm:t>
    </dgm:pt>
    <dgm:pt modelId="{E5D1C0FA-86F2-4671-8008-7137F416D498}" type="parTrans" cxnId="{52FC8755-BFEB-4D51-BB23-008A59B9AA94}">
      <dgm:prSet/>
      <dgm:spPr/>
      <dgm:t>
        <a:bodyPr/>
        <a:lstStyle/>
        <a:p>
          <a:endParaRPr lang="en-US"/>
        </a:p>
      </dgm:t>
    </dgm:pt>
    <dgm:pt modelId="{A9824FE2-67D6-4B37-9DED-08CD74DF8180}" type="sibTrans" cxnId="{52FC8755-BFEB-4D51-BB23-008A59B9AA94}">
      <dgm:prSet/>
      <dgm:spPr/>
      <dgm:t>
        <a:bodyPr/>
        <a:lstStyle/>
        <a:p>
          <a:endParaRPr lang="en-US"/>
        </a:p>
      </dgm:t>
    </dgm:pt>
    <dgm:pt modelId="{C0CDE866-F885-48DB-A563-07EBDFFDCC71}">
      <dgm:prSet/>
      <dgm:spPr/>
      <dgm:t>
        <a:bodyPr/>
        <a:lstStyle/>
        <a:p>
          <a:r>
            <a:rPr lang="en-US" dirty="0">
              <a:solidFill>
                <a:srgbClr val="0070C0"/>
              </a:solidFill>
              <a:latin typeface="Calibri Light"/>
              <a:ea typeface="+mn-ea"/>
              <a:cs typeface="+mn-cs"/>
            </a:rPr>
            <a:t>2024</a:t>
          </a:r>
        </a:p>
      </dgm:t>
    </dgm:pt>
    <dgm:pt modelId="{D0F2B24A-7EB9-441F-BFE8-C52B3EB22041}" type="parTrans" cxnId="{C9B29D38-ABAB-41A4-A320-DA88D14BEC2C}">
      <dgm:prSet/>
      <dgm:spPr/>
      <dgm:t>
        <a:bodyPr/>
        <a:lstStyle/>
        <a:p>
          <a:endParaRPr lang="en-US"/>
        </a:p>
      </dgm:t>
    </dgm:pt>
    <dgm:pt modelId="{E4F72135-C58D-4A39-B48E-18621373FB68}" type="sibTrans" cxnId="{C9B29D38-ABAB-41A4-A320-DA88D14BEC2C}">
      <dgm:prSet/>
      <dgm:spPr/>
      <dgm:t>
        <a:bodyPr/>
        <a:lstStyle/>
        <a:p>
          <a:endParaRPr lang="en-US"/>
        </a:p>
      </dgm:t>
    </dgm:pt>
    <dgm:pt modelId="{AC7223D1-3F72-456B-B03B-FD1894E86C2D}">
      <dgm:prSet/>
      <dgm:spPr/>
      <dgm:t>
        <a:bodyPr/>
        <a:lstStyle/>
        <a:p>
          <a:endParaRPr lang="en-US" dirty="0">
            <a:solidFill>
              <a:srgbClr val="0070C0"/>
            </a:solidFill>
            <a:latin typeface="Calibri Light"/>
            <a:ea typeface="+mn-ea"/>
            <a:cs typeface="+mn-cs"/>
          </a:endParaRPr>
        </a:p>
      </dgm:t>
    </dgm:pt>
    <dgm:pt modelId="{DB1FE805-DD6E-4875-B0D3-A8763BC39209}" type="parTrans" cxnId="{E079FA14-568D-4062-B9E0-03151C1DB59B}">
      <dgm:prSet/>
      <dgm:spPr/>
      <dgm:t>
        <a:bodyPr/>
        <a:lstStyle/>
        <a:p>
          <a:endParaRPr lang="en-US"/>
        </a:p>
      </dgm:t>
    </dgm:pt>
    <dgm:pt modelId="{922144AD-32C4-4DEA-8559-D217F0C0BE72}" type="sibTrans" cxnId="{E079FA14-568D-4062-B9E0-03151C1DB59B}">
      <dgm:prSet/>
      <dgm:spPr/>
      <dgm:t>
        <a:bodyPr/>
        <a:lstStyle/>
        <a:p>
          <a:endParaRPr lang="en-US"/>
        </a:p>
      </dgm:t>
    </dgm:pt>
    <dgm:pt modelId="{6FBA4D5A-7B4B-42DB-841B-143734A4103C}">
      <dgm:prSet custT="1"/>
      <dgm:spPr/>
      <dgm: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Launch super premium treats in CANADA</a:t>
          </a:r>
        </a:p>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Nupec has positioned treats in major retail specialized stores selling across Canada</a:t>
          </a:r>
        </a:p>
      </dgm:t>
    </dgm:pt>
    <dgm:pt modelId="{4729D557-387E-47D8-AB0C-E9FBA9D7E851}" type="parTrans" cxnId="{90F62673-42AF-4C43-97EE-955BB465075F}">
      <dgm:prSet/>
      <dgm:spPr/>
      <dgm:t>
        <a:bodyPr/>
        <a:lstStyle/>
        <a:p>
          <a:endParaRPr lang="en-US"/>
        </a:p>
      </dgm:t>
    </dgm:pt>
    <dgm:pt modelId="{BA5FF8ED-E5E7-4E76-AB4F-D814406A766C}" type="sibTrans" cxnId="{90F62673-42AF-4C43-97EE-955BB465075F}">
      <dgm:prSet/>
      <dgm:spPr/>
      <dgm:t>
        <a:bodyPr/>
        <a:lstStyle/>
        <a:p>
          <a:endParaRPr lang="en-US"/>
        </a:p>
      </dgm:t>
    </dgm:pt>
    <dgm:pt modelId="{758D0D53-C8F6-49BC-86E4-E6C7623A8B23}" type="pres">
      <dgm:prSet presAssocID="{7916D549-A5C7-43B4-91D1-F3C1E20ACA02}" presName="Name0" presStyleCnt="0">
        <dgm:presLayoutVars>
          <dgm:chMax val="7"/>
          <dgm:chPref val="7"/>
          <dgm:dir/>
          <dgm:animOne val="branch"/>
          <dgm:animLvl val="lvl"/>
        </dgm:presLayoutVars>
      </dgm:prSet>
      <dgm:spPr/>
    </dgm:pt>
    <dgm:pt modelId="{AA5D15F9-2D68-4E62-81EE-7F86937DBDC9}" type="pres">
      <dgm:prSet presAssocID="{309CD270-CD9C-43C4-8FB6-C93B622EB1A5}" presName="composite" presStyleCnt="0"/>
      <dgm:spPr/>
    </dgm:pt>
    <dgm:pt modelId="{3D530E54-A8D0-4923-B8BE-D47D3EBDE689}" type="pres">
      <dgm:prSet presAssocID="{309CD270-CD9C-43C4-8FB6-C93B622EB1A5}" presName="BackAccent" presStyleLbl="bgShp" presStyleIdx="0" presStyleCnt="7"/>
      <dgm:spPr>
        <a:solidFill>
          <a:schemeClr val="accent1"/>
        </a:solidFill>
      </dgm:spPr>
    </dgm:pt>
    <dgm:pt modelId="{04C1009B-B70B-4695-8CDC-6A9CAA381E98}" type="pres">
      <dgm:prSet presAssocID="{309CD270-CD9C-43C4-8FB6-C93B622EB1A5}" presName="Accent" presStyleLbl="alignNode1" presStyleIdx="0" presStyleCnt="7"/>
      <dgm:spPr/>
    </dgm:pt>
    <dgm:pt modelId="{E4F7D337-4820-48B1-92A3-144E34D8D56C}" type="pres">
      <dgm:prSet presAssocID="{309CD270-CD9C-43C4-8FB6-C93B622EB1A5}" presName="Child" presStyleLbl="revTx" presStyleIdx="0" presStyleCnt="14" custScaleX="118926">
        <dgm:presLayoutVars>
          <dgm:chMax val="0"/>
          <dgm:chPref val="0"/>
          <dgm:bulletEnabled val="1"/>
        </dgm:presLayoutVars>
      </dgm:prSet>
      <dgm:spPr/>
    </dgm:pt>
    <dgm:pt modelId="{F50E4F32-3039-4073-B084-CA01753D162F}" type="pres">
      <dgm:prSet presAssocID="{309CD270-CD9C-43C4-8FB6-C93B622EB1A5}" presName="Parent" presStyleLbl="revTx" presStyleIdx="1" presStyleCnt="14">
        <dgm:presLayoutVars>
          <dgm:chMax val="1"/>
          <dgm:chPref val="1"/>
          <dgm:bulletEnabled val="1"/>
        </dgm:presLayoutVars>
      </dgm:prSet>
      <dgm:spPr/>
    </dgm:pt>
    <dgm:pt modelId="{E98BB3F0-85AE-4406-B68E-58E980D9A904}" type="pres">
      <dgm:prSet presAssocID="{FE7EF2D1-BA8A-496A-8962-D5EF6403415B}" presName="sibTrans" presStyleCnt="0"/>
      <dgm:spPr/>
    </dgm:pt>
    <dgm:pt modelId="{EF3B6EEE-B1DE-4F39-8E00-1F061985D819}" type="pres">
      <dgm:prSet presAssocID="{8B35EA1C-7D5C-48F3-A6F6-CE1931270EE7}" presName="composite" presStyleCnt="0"/>
      <dgm:spPr/>
    </dgm:pt>
    <dgm:pt modelId="{42CE7F76-8FDE-41D8-8879-988BA9292700}" type="pres">
      <dgm:prSet presAssocID="{8B35EA1C-7D5C-48F3-A6F6-CE1931270EE7}" presName="BackAccent" presStyleLbl="bgShp" presStyleIdx="1" presStyleCnt="7"/>
      <dgm:spPr>
        <a:solidFill>
          <a:schemeClr val="accent1"/>
        </a:solidFill>
      </dgm:spPr>
    </dgm:pt>
    <dgm:pt modelId="{13B8509E-83C4-4F28-B258-B332F5F81A66}" type="pres">
      <dgm:prSet presAssocID="{8B35EA1C-7D5C-48F3-A6F6-CE1931270EE7}" presName="Accent" presStyleLbl="alignNode1" presStyleIdx="1" presStyleCnt="7" custLinFactNeighborX="-821" custLinFactNeighborY="2055"/>
      <dgm:spPr/>
    </dgm:pt>
    <dgm:pt modelId="{15E253B3-38D1-458F-B5B6-5803E28D427F}" type="pres">
      <dgm:prSet presAssocID="{8B35EA1C-7D5C-48F3-A6F6-CE1931270EE7}" presName="Child" presStyleLbl="revTx" presStyleIdx="2" presStyleCnt="14" custScaleX="127154">
        <dgm:presLayoutVars>
          <dgm:chMax val="0"/>
          <dgm:chPref val="0"/>
          <dgm:bulletEnabled val="1"/>
        </dgm:presLayoutVars>
      </dgm:prSet>
      <dgm:spPr/>
    </dgm:pt>
    <dgm:pt modelId="{A45A82F7-436F-4683-8268-6BE0AE87EF8E}" type="pres">
      <dgm:prSet presAssocID="{8B35EA1C-7D5C-48F3-A6F6-CE1931270EE7}" presName="Parent" presStyleLbl="revTx" presStyleIdx="3" presStyleCnt="14">
        <dgm:presLayoutVars>
          <dgm:chMax val="1"/>
          <dgm:chPref val="1"/>
          <dgm:bulletEnabled val="1"/>
        </dgm:presLayoutVars>
      </dgm:prSet>
      <dgm:spPr/>
    </dgm:pt>
    <dgm:pt modelId="{CA16467E-CE76-432E-8073-F29C7DD43F23}" type="pres">
      <dgm:prSet presAssocID="{B8261A2A-7C27-4582-94CB-B6AC51CBBB0E}" presName="sibTrans" presStyleCnt="0"/>
      <dgm:spPr/>
    </dgm:pt>
    <dgm:pt modelId="{470FDB03-AF54-4D4C-A43C-C51BC3402C8B}" type="pres">
      <dgm:prSet presAssocID="{DDDF4F99-6749-483F-B6DC-CD16E4C60D04}" presName="composite" presStyleCnt="0"/>
      <dgm:spPr/>
    </dgm:pt>
    <dgm:pt modelId="{AE74440A-08C3-4E66-B148-37E08B14BC01}" type="pres">
      <dgm:prSet presAssocID="{DDDF4F99-6749-483F-B6DC-CD16E4C60D04}" presName="BackAccent" presStyleLbl="bgShp" presStyleIdx="2" presStyleCnt="7"/>
      <dgm:spPr>
        <a:solidFill>
          <a:schemeClr val="accent1"/>
        </a:solidFill>
      </dgm:spPr>
    </dgm:pt>
    <dgm:pt modelId="{B9B95466-F18B-48E4-A035-4F641D5AF262}" type="pres">
      <dgm:prSet presAssocID="{DDDF4F99-6749-483F-B6DC-CD16E4C60D04}" presName="Accent" presStyleLbl="alignNode1" presStyleIdx="2" presStyleCnt="7"/>
      <dgm:spPr/>
    </dgm:pt>
    <dgm:pt modelId="{468B9943-C586-4BFD-981B-33CE1D243FC3}" type="pres">
      <dgm:prSet presAssocID="{DDDF4F99-6749-483F-B6DC-CD16E4C60D04}" presName="Child" presStyleLbl="revTx" presStyleIdx="4" presStyleCnt="14" custScaleX="156660">
        <dgm:presLayoutVars>
          <dgm:chMax val="0"/>
          <dgm:chPref val="0"/>
          <dgm:bulletEnabled val="1"/>
        </dgm:presLayoutVars>
      </dgm:prSet>
      <dgm:spPr/>
    </dgm:pt>
    <dgm:pt modelId="{9E6FD5B3-7A85-49ED-9539-31BA57F1F292}" type="pres">
      <dgm:prSet presAssocID="{DDDF4F99-6749-483F-B6DC-CD16E4C60D04}" presName="Parent" presStyleLbl="revTx" presStyleIdx="5" presStyleCnt="14">
        <dgm:presLayoutVars>
          <dgm:chMax val="1"/>
          <dgm:chPref val="1"/>
          <dgm:bulletEnabled val="1"/>
        </dgm:presLayoutVars>
      </dgm:prSet>
      <dgm:spPr/>
    </dgm:pt>
    <dgm:pt modelId="{C56A0213-0F57-413D-BA2F-374DD21CD0E3}" type="pres">
      <dgm:prSet presAssocID="{2AE82ACE-187C-4AE6-B14E-FCDBFE71B899}" presName="sibTrans" presStyleCnt="0"/>
      <dgm:spPr/>
    </dgm:pt>
    <dgm:pt modelId="{F5CAEE73-8B25-4391-9B05-9E8F88ECD5CD}" type="pres">
      <dgm:prSet presAssocID="{16BCEF19-5F6D-4F95-AEDE-87896D068C2C}" presName="composite" presStyleCnt="0"/>
      <dgm:spPr/>
    </dgm:pt>
    <dgm:pt modelId="{EFA31B32-C6C1-496E-8762-38225F28F0F7}" type="pres">
      <dgm:prSet presAssocID="{16BCEF19-5F6D-4F95-AEDE-87896D068C2C}" presName="BackAccent" presStyleLbl="bgShp" presStyleIdx="3" presStyleCnt="7"/>
      <dgm:spPr>
        <a:solidFill>
          <a:schemeClr val="accent1"/>
        </a:solidFill>
      </dgm:spPr>
    </dgm:pt>
    <dgm:pt modelId="{6479094C-C309-4A9B-822B-D7F94333F277}" type="pres">
      <dgm:prSet presAssocID="{16BCEF19-5F6D-4F95-AEDE-87896D068C2C}" presName="Accent" presStyleLbl="alignNode1" presStyleIdx="3" presStyleCnt="7"/>
      <dgm:spPr/>
    </dgm:pt>
    <dgm:pt modelId="{C61AE95D-2EAA-413A-925B-7BFE162147EE}" type="pres">
      <dgm:prSet presAssocID="{16BCEF19-5F6D-4F95-AEDE-87896D068C2C}" presName="Child" presStyleLbl="revTx" presStyleIdx="6" presStyleCnt="14" custScaleX="134845">
        <dgm:presLayoutVars>
          <dgm:chMax val="0"/>
          <dgm:chPref val="0"/>
          <dgm:bulletEnabled val="1"/>
        </dgm:presLayoutVars>
      </dgm:prSet>
      <dgm:spPr/>
    </dgm:pt>
    <dgm:pt modelId="{6681936E-8252-47DF-A07C-818C263CC5BE}" type="pres">
      <dgm:prSet presAssocID="{16BCEF19-5F6D-4F95-AEDE-87896D068C2C}" presName="Parent" presStyleLbl="revTx" presStyleIdx="7" presStyleCnt="14">
        <dgm:presLayoutVars>
          <dgm:chMax val="1"/>
          <dgm:chPref val="1"/>
          <dgm:bulletEnabled val="1"/>
        </dgm:presLayoutVars>
      </dgm:prSet>
      <dgm:spPr/>
    </dgm:pt>
    <dgm:pt modelId="{87654B0B-A47F-42C7-A448-9E5D04D8C7C8}" type="pres">
      <dgm:prSet presAssocID="{66DA8FB9-EA09-49F0-B04E-A4594CCA8F18}" presName="sibTrans" presStyleCnt="0"/>
      <dgm:spPr/>
    </dgm:pt>
    <dgm:pt modelId="{3D59CF75-F4E6-4159-A8A2-4F143B9A92F3}" type="pres">
      <dgm:prSet presAssocID="{B7B54DE6-D6FA-4C2F-AE09-F12BBD1E05FC}" presName="composite" presStyleCnt="0"/>
      <dgm:spPr/>
    </dgm:pt>
    <dgm:pt modelId="{18D0157F-7CCE-4261-9078-70EA584C623A}" type="pres">
      <dgm:prSet presAssocID="{B7B54DE6-D6FA-4C2F-AE09-F12BBD1E05FC}" presName="BackAccent" presStyleLbl="bgShp" presStyleIdx="4" presStyleCnt="7"/>
      <dgm:spPr>
        <a:solidFill>
          <a:schemeClr val="accent1"/>
        </a:solidFill>
      </dgm:spPr>
    </dgm:pt>
    <dgm:pt modelId="{5CE7CC17-9FC5-448A-81A4-54CE60110408}" type="pres">
      <dgm:prSet presAssocID="{B7B54DE6-D6FA-4C2F-AE09-F12BBD1E05FC}" presName="Accent" presStyleLbl="alignNode1" presStyleIdx="4" presStyleCnt="7"/>
      <dgm:spPr/>
    </dgm:pt>
    <dgm:pt modelId="{3388FA74-40B2-4818-9F7D-BE3FF9DE871C}" type="pres">
      <dgm:prSet presAssocID="{B7B54DE6-D6FA-4C2F-AE09-F12BBD1E05FC}" presName="Child" presStyleLbl="revTx" presStyleIdx="8" presStyleCnt="14">
        <dgm:presLayoutVars>
          <dgm:chMax val="0"/>
          <dgm:chPref val="0"/>
          <dgm:bulletEnabled val="1"/>
        </dgm:presLayoutVars>
      </dgm:prSet>
      <dgm:spPr/>
    </dgm:pt>
    <dgm:pt modelId="{C32B2CDD-AB76-4911-BB46-0D4E742A70D4}" type="pres">
      <dgm:prSet presAssocID="{B7B54DE6-D6FA-4C2F-AE09-F12BBD1E05FC}" presName="Parent" presStyleLbl="revTx" presStyleIdx="9" presStyleCnt="14">
        <dgm:presLayoutVars>
          <dgm:chMax val="1"/>
          <dgm:chPref val="1"/>
          <dgm:bulletEnabled val="1"/>
        </dgm:presLayoutVars>
      </dgm:prSet>
      <dgm:spPr/>
    </dgm:pt>
    <dgm:pt modelId="{5B3B1A8B-8AE2-4695-A751-984F11026896}" type="pres">
      <dgm:prSet presAssocID="{7845EEA3-A120-4165-9B08-22A801568000}" presName="sibTrans" presStyleCnt="0"/>
      <dgm:spPr/>
    </dgm:pt>
    <dgm:pt modelId="{CECD70F9-F2E9-4750-B6E2-21A0BFB5054A}" type="pres">
      <dgm:prSet presAssocID="{5B617126-3049-4E32-A048-D7D4ED8DFAA6}" presName="composite" presStyleCnt="0"/>
      <dgm:spPr/>
    </dgm:pt>
    <dgm:pt modelId="{0D96BBB1-E23B-412B-996A-83EA7B7D9B9B}" type="pres">
      <dgm:prSet presAssocID="{5B617126-3049-4E32-A048-D7D4ED8DFAA6}" presName="BackAccent" presStyleLbl="bgShp" presStyleIdx="5" presStyleCnt="7"/>
      <dgm:spPr>
        <a:solidFill>
          <a:schemeClr val="accent1"/>
        </a:solidFill>
      </dgm:spPr>
    </dgm:pt>
    <dgm:pt modelId="{DE0F428B-05BE-4FDE-9F8C-1C157006281A}" type="pres">
      <dgm:prSet presAssocID="{5B617126-3049-4E32-A048-D7D4ED8DFAA6}" presName="Accent" presStyleLbl="alignNode1" presStyleIdx="5" presStyleCnt="7"/>
      <dgm:spPr/>
    </dgm:pt>
    <dgm:pt modelId="{E77C1178-8C60-41D7-AA9C-A2B4E940991F}" type="pres">
      <dgm:prSet presAssocID="{5B617126-3049-4E32-A048-D7D4ED8DFAA6}" presName="Child" presStyleLbl="revTx" presStyleIdx="10" presStyleCnt="14" custScaleX="118914">
        <dgm:presLayoutVars>
          <dgm:chMax val="0"/>
          <dgm:chPref val="0"/>
          <dgm:bulletEnabled val="1"/>
        </dgm:presLayoutVars>
      </dgm:prSet>
      <dgm:spPr/>
    </dgm:pt>
    <dgm:pt modelId="{A5800294-B53D-42FE-911C-E704660A5F3E}" type="pres">
      <dgm:prSet presAssocID="{5B617126-3049-4E32-A048-D7D4ED8DFAA6}" presName="Parent" presStyleLbl="revTx" presStyleIdx="11" presStyleCnt="14">
        <dgm:presLayoutVars>
          <dgm:chMax val="1"/>
          <dgm:chPref val="1"/>
          <dgm:bulletEnabled val="1"/>
        </dgm:presLayoutVars>
      </dgm:prSet>
      <dgm:spPr/>
    </dgm:pt>
    <dgm:pt modelId="{15341AEA-D937-482C-933A-8132AB09B1D2}" type="pres">
      <dgm:prSet presAssocID="{F651CFC8-FC79-4382-80AA-EDAC1BA09210}" presName="sibTrans" presStyleCnt="0"/>
      <dgm:spPr/>
    </dgm:pt>
    <dgm:pt modelId="{DB703DD0-198C-439C-ADD6-730B13B546D7}" type="pres">
      <dgm:prSet presAssocID="{C0CDE866-F885-48DB-A563-07EBDFFDCC71}" presName="composite" presStyleCnt="0"/>
      <dgm:spPr/>
    </dgm:pt>
    <dgm:pt modelId="{F4F3A78D-14BD-47CC-96C5-FDC20F6495F1}" type="pres">
      <dgm:prSet presAssocID="{C0CDE866-F885-48DB-A563-07EBDFFDCC71}" presName="BackAccent" presStyleLbl="bgShp" presStyleIdx="6" presStyleCnt="7"/>
      <dgm:spPr/>
    </dgm:pt>
    <dgm:pt modelId="{9CD7EE02-5585-41A6-A260-5296548A269F}" type="pres">
      <dgm:prSet presAssocID="{C0CDE866-F885-48DB-A563-07EBDFFDCC71}" presName="Accent" presStyleLbl="alignNode1" presStyleIdx="6" presStyleCnt="7"/>
      <dgm:spPr/>
    </dgm:pt>
    <dgm:pt modelId="{C8222BC5-9206-4975-A9F6-C57D4ACC0871}" type="pres">
      <dgm:prSet presAssocID="{C0CDE866-F885-48DB-A563-07EBDFFDCC71}" presName="Child" presStyleLbl="revTx" presStyleIdx="12" presStyleCnt="14">
        <dgm:presLayoutVars>
          <dgm:chMax val="0"/>
          <dgm:chPref val="0"/>
          <dgm:bulletEnabled val="1"/>
        </dgm:presLayoutVars>
      </dgm:prSet>
      <dgm:spPr/>
    </dgm:pt>
    <dgm:pt modelId="{7BB8CFC2-4F34-4358-ACFF-8511F2C1E819}" type="pres">
      <dgm:prSet presAssocID="{C0CDE866-F885-48DB-A563-07EBDFFDCC71}" presName="Parent" presStyleLbl="revTx" presStyleIdx="13" presStyleCnt="14">
        <dgm:presLayoutVars>
          <dgm:chMax val="1"/>
          <dgm:chPref val="1"/>
          <dgm:bulletEnabled val="1"/>
        </dgm:presLayoutVars>
      </dgm:prSet>
      <dgm:spPr/>
    </dgm:pt>
    <dgm:pt modelId="{AFB0B5A1-1E5D-4125-A11E-0CD99FB0ADC9}" type="pres">
      <dgm:prSet presAssocID="{E4F72135-C58D-4A39-B48E-18621373FB68}" presName="sibTrans" presStyleCnt="0"/>
      <dgm:spPr/>
    </dgm:pt>
  </dgm:ptLst>
  <dgm:cxnLst>
    <dgm:cxn modelId="{9862B210-887D-4192-8860-F66CEC61E9AC}" srcId="{7916D549-A5C7-43B4-91D1-F3C1E20ACA02}" destId="{8B35EA1C-7D5C-48F3-A6F6-CE1931270EE7}" srcOrd="1" destOrd="0" parTransId="{46F3ED04-C28B-4E92-BCAB-8FB0F5BC9EE7}" sibTransId="{B8261A2A-7C27-4582-94CB-B6AC51CBBB0E}"/>
    <dgm:cxn modelId="{AFFE9712-64BF-4610-8C94-09070F0331B8}" srcId="{8B35EA1C-7D5C-48F3-A6F6-CE1931270EE7}" destId="{BEC34C8B-7102-4981-AED8-51E2A2B28C91}" srcOrd="0" destOrd="0" parTransId="{AB02B62E-B80E-4562-A65B-4813C80A17F6}" sibTransId="{B6558BBD-24C7-42E0-B1E9-7BCE8D3F34CA}"/>
    <dgm:cxn modelId="{E079FA14-568D-4062-B9E0-03151C1DB59B}" srcId="{7916D549-A5C7-43B4-91D1-F3C1E20ACA02}" destId="{AC7223D1-3F72-456B-B03B-FD1894E86C2D}" srcOrd="7" destOrd="0" parTransId="{DB1FE805-DD6E-4875-B0D3-A8763BC39209}" sibTransId="{922144AD-32C4-4DEA-8559-D217F0C0BE72}"/>
    <dgm:cxn modelId="{103DDF24-B8F1-4839-AC99-3ACAC23144FC}" type="presOf" srcId="{7614DD0B-1CDE-49A0-8E71-C00C46BE096A}" destId="{E4F7D337-4820-48B1-92A3-144E34D8D56C}" srcOrd="0" destOrd="0" presId="urn:microsoft.com/office/officeart/2008/layout/IncreasingCircleProcess"/>
    <dgm:cxn modelId="{C563782B-DF1F-475E-B7CC-C7CB3124E24C}" srcId="{DDDF4F99-6749-483F-B6DC-CD16E4C60D04}" destId="{AECDAA3C-F6CB-45AE-BEB8-D64ED327BA82}" srcOrd="0" destOrd="0" parTransId="{1F750E65-7201-4B60-945B-C9A086001B52}" sibTransId="{F5401892-37B5-4465-9F66-930687AEB4E8}"/>
    <dgm:cxn modelId="{D31E8B32-E28B-4419-9438-29C24F999B3C}" type="presOf" srcId="{C0CDE866-F885-48DB-A563-07EBDFFDCC71}" destId="{7BB8CFC2-4F34-4358-ACFF-8511F2C1E819}" srcOrd="0" destOrd="0" presId="urn:microsoft.com/office/officeart/2008/layout/IncreasingCircleProcess"/>
    <dgm:cxn modelId="{90550033-B21A-4052-A7F1-BA2D1F5D783D}" srcId="{7916D549-A5C7-43B4-91D1-F3C1E20ACA02}" destId="{5B617126-3049-4E32-A048-D7D4ED8DFAA6}" srcOrd="5" destOrd="0" parTransId="{84BB5B0A-6BD6-490E-94E5-DF2ECA0F46AE}" sibTransId="{F651CFC8-FC79-4382-80AA-EDAC1BA09210}"/>
    <dgm:cxn modelId="{C9B29D38-ABAB-41A4-A320-DA88D14BEC2C}" srcId="{7916D549-A5C7-43B4-91D1-F3C1E20ACA02}" destId="{C0CDE866-F885-48DB-A563-07EBDFFDCC71}" srcOrd="6" destOrd="0" parTransId="{D0F2B24A-7EB9-441F-BFE8-C52B3EB22041}" sibTransId="{E4F72135-C58D-4A39-B48E-18621373FB68}"/>
    <dgm:cxn modelId="{F607563B-A17C-4044-BEE3-021D87EDD9B5}" srcId="{7916D549-A5C7-43B4-91D1-F3C1E20ACA02}" destId="{B7B54DE6-D6FA-4C2F-AE09-F12BBD1E05FC}" srcOrd="4" destOrd="0" parTransId="{B9D82545-9FDE-4F5C-B930-381CBF7CC10F}" sibTransId="{7845EEA3-A120-4165-9B08-22A801568000}"/>
    <dgm:cxn modelId="{A9368641-5DC3-4AB1-B94A-8184256F0EDA}" type="presOf" srcId="{DDDF4F99-6749-483F-B6DC-CD16E4C60D04}" destId="{9E6FD5B3-7A85-49ED-9539-31BA57F1F292}" srcOrd="0" destOrd="0" presId="urn:microsoft.com/office/officeart/2008/layout/IncreasingCircleProcess"/>
    <dgm:cxn modelId="{01463847-A750-4F20-BDC9-4E3D5BD1DC63}" type="presOf" srcId="{8B35EA1C-7D5C-48F3-A6F6-CE1931270EE7}" destId="{A45A82F7-436F-4683-8268-6BE0AE87EF8E}" srcOrd="0" destOrd="0" presId="urn:microsoft.com/office/officeart/2008/layout/IncreasingCircleProcess"/>
    <dgm:cxn modelId="{78477C71-EE7F-41CD-93DC-DCD08776F8D9}" type="presOf" srcId="{095D38DA-F0F1-47A8-B438-0BBCE5307A85}" destId="{E77C1178-8C60-41D7-AA9C-A2B4E940991F}" srcOrd="0" destOrd="0" presId="urn:microsoft.com/office/officeart/2008/layout/IncreasingCircleProcess"/>
    <dgm:cxn modelId="{90F62673-42AF-4C43-97EE-955BB465075F}" srcId="{C0CDE866-F885-48DB-A563-07EBDFFDCC71}" destId="{6FBA4D5A-7B4B-42DB-841B-143734A4103C}" srcOrd="0" destOrd="0" parTransId="{4729D557-387E-47D8-AB0C-E9FBA9D7E851}" sibTransId="{BA5FF8ED-E5E7-4E76-AB4F-D814406A766C}"/>
    <dgm:cxn modelId="{52FC8755-BFEB-4D51-BB23-008A59B9AA94}" srcId="{5B617126-3049-4E32-A048-D7D4ED8DFAA6}" destId="{095D38DA-F0F1-47A8-B438-0BBCE5307A85}" srcOrd="0" destOrd="0" parTransId="{E5D1C0FA-86F2-4671-8008-7137F416D498}" sibTransId="{A9824FE2-67D6-4B37-9DED-08CD74DF8180}"/>
    <dgm:cxn modelId="{463FD856-2CFB-4E39-AE0B-E53CD06EF74F}" type="presOf" srcId="{BEC34C8B-7102-4981-AED8-51E2A2B28C91}" destId="{15E253B3-38D1-458F-B5B6-5803E28D427F}" srcOrd="0" destOrd="0" presId="urn:microsoft.com/office/officeart/2008/layout/IncreasingCircleProcess"/>
    <dgm:cxn modelId="{5BD23179-2D10-4BAB-B321-184EEB07FC6B}" type="presOf" srcId="{0E525C8E-A9F8-476A-8873-B754D98EC350}" destId="{3388FA74-40B2-4818-9F7D-BE3FF9DE871C}" srcOrd="0" destOrd="0" presId="urn:microsoft.com/office/officeart/2008/layout/IncreasingCircleProcess"/>
    <dgm:cxn modelId="{D67E9A7F-7290-4AAC-94D6-D5555251F4E2}" type="presOf" srcId="{6FBA4D5A-7B4B-42DB-841B-143734A4103C}" destId="{C8222BC5-9206-4975-A9F6-C57D4ACC0871}" srcOrd="0" destOrd="0" presId="urn:microsoft.com/office/officeart/2008/layout/IncreasingCircleProcess"/>
    <dgm:cxn modelId="{AFE3E18D-9004-414E-B3E5-D7A637124110}" srcId="{7916D549-A5C7-43B4-91D1-F3C1E20ACA02}" destId="{DDDF4F99-6749-483F-B6DC-CD16E4C60D04}" srcOrd="2" destOrd="0" parTransId="{A2EA3D58-B6A9-4940-938A-C601AD57B58B}" sibTransId="{2AE82ACE-187C-4AE6-B14E-FCDBFE71B899}"/>
    <dgm:cxn modelId="{C3D24B97-D1C7-4A55-99C1-5520B2F64193}" type="presOf" srcId="{AECDAA3C-F6CB-45AE-BEB8-D64ED327BA82}" destId="{468B9943-C586-4BFD-981B-33CE1D243FC3}" srcOrd="0" destOrd="0" presId="urn:microsoft.com/office/officeart/2008/layout/IncreasingCircleProcess"/>
    <dgm:cxn modelId="{FF04F499-2C00-4B2C-B851-FB7E167AD7E0}" type="presOf" srcId="{5B617126-3049-4E32-A048-D7D4ED8DFAA6}" destId="{A5800294-B53D-42FE-911C-E704660A5F3E}" srcOrd="0" destOrd="0" presId="urn:microsoft.com/office/officeart/2008/layout/IncreasingCircleProcess"/>
    <dgm:cxn modelId="{95966FA1-5D01-401C-BA6F-6EB975920357}" srcId="{7916D549-A5C7-43B4-91D1-F3C1E20ACA02}" destId="{309CD270-CD9C-43C4-8FB6-C93B622EB1A5}" srcOrd="0" destOrd="0" parTransId="{3391BA05-5E90-4BC2-BB00-B71510437DE5}" sibTransId="{FE7EF2D1-BA8A-496A-8962-D5EF6403415B}"/>
    <dgm:cxn modelId="{345E57A2-8456-4724-AF82-27A977F2CD6D}" srcId="{7916D549-A5C7-43B4-91D1-F3C1E20ACA02}" destId="{16BCEF19-5F6D-4F95-AEDE-87896D068C2C}" srcOrd="3" destOrd="0" parTransId="{FCC0FF28-6ED3-4823-AD9F-6624C797DE53}" sibTransId="{66DA8FB9-EA09-49F0-B04E-A4594CCA8F18}"/>
    <dgm:cxn modelId="{313CACB3-CA8B-48E0-BF82-CF23AE207EA5}" srcId="{309CD270-CD9C-43C4-8FB6-C93B622EB1A5}" destId="{7614DD0B-1CDE-49A0-8E71-C00C46BE096A}" srcOrd="0" destOrd="0" parTransId="{55905D1B-BDB5-491B-8B1D-C47B88AE28E0}" sibTransId="{050A2139-D998-4205-A306-C6FA739367DD}"/>
    <dgm:cxn modelId="{7B5E9FBB-BBA9-4068-A891-AF4C654DE56B}" srcId="{B7B54DE6-D6FA-4C2F-AE09-F12BBD1E05FC}" destId="{0E525C8E-A9F8-476A-8873-B754D98EC350}" srcOrd="0" destOrd="0" parTransId="{ABE40FBD-32C8-4D4B-80AF-8E6FA15CEACC}" sibTransId="{C0AA69C1-8FA2-4F26-A372-D769E13F2BA0}"/>
    <dgm:cxn modelId="{2681FFC3-50DF-4A79-9F31-5CEC533B2305}" type="presOf" srcId="{766997CD-6323-443D-8087-EB44A7040E06}" destId="{C61AE95D-2EAA-413A-925B-7BFE162147EE}" srcOrd="0" destOrd="0" presId="urn:microsoft.com/office/officeart/2008/layout/IncreasingCircleProcess"/>
    <dgm:cxn modelId="{C7C73BC4-28B4-4EE4-8E66-20133A20D15C}" type="presOf" srcId="{309CD270-CD9C-43C4-8FB6-C93B622EB1A5}" destId="{F50E4F32-3039-4073-B084-CA01753D162F}" srcOrd="0" destOrd="0" presId="urn:microsoft.com/office/officeart/2008/layout/IncreasingCircleProcess"/>
    <dgm:cxn modelId="{CCF21DCC-687D-476C-9D78-96355B89AAF5}" type="presOf" srcId="{16BCEF19-5F6D-4F95-AEDE-87896D068C2C}" destId="{6681936E-8252-47DF-A07C-818C263CC5BE}" srcOrd="0" destOrd="0" presId="urn:microsoft.com/office/officeart/2008/layout/IncreasingCircleProcess"/>
    <dgm:cxn modelId="{0797D1D9-8606-4123-9D0C-5B1444FF4828}" type="presOf" srcId="{B7B54DE6-D6FA-4C2F-AE09-F12BBD1E05FC}" destId="{C32B2CDD-AB76-4911-BB46-0D4E742A70D4}" srcOrd="0" destOrd="0" presId="urn:microsoft.com/office/officeart/2008/layout/IncreasingCircleProcess"/>
    <dgm:cxn modelId="{48C09AEC-8662-46D9-A6F9-6568AEC3E460}" type="presOf" srcId="{7916D549-A5C7-43B4-91D1-F3C1E20ACA02}" destId="{758D0D53-C8F6-49BC-86E4-E6C7623A8B23}" srcOrd="0" destOrd="0" presId="urn:microsoft.com/office/officeart/2008/layout/IncreasingCircleProcess"/>
    <dgm:cxn modelId="{B2533AFA-B072-49B0-B7CF-1A61BA6F3C67}" srcId="{16BCEF19-5F6D-4F95-AEDE-87896D068C2C}" destId="{766997CD-6323-443D-8087-EB44A7040E06}" srcOrd="0" destOrd="0" parTransId="{9787C1E4-05BE-4FDD-A483-5931A5F8C99E}" sibTransId="{3A642238-BFDF-4F7C-939C-AC0938BB3964}"/>
    <dgm:cxn modelId="{E1B0095A-2B48-4A74-A7C8-B0461EDC2BFB}" type="presParOf" srcId="{758D0D53-C8F6-49BC-86E4-E6C7623A8B23}" destId="{AA5D15F9-2D68-4E62-81EE-7F86937DBDC9}" srcOrd="0" destOrd="0" presId="urn:microsoft.com/office/officeart/2008/layout/IncreasingCircleProcess"/>
    <dgm:cxn modelId="{D6402FF4-482F-48D1-A67C-45E93352CD89}" type="presParOf" srcId="{AA5D15F9-2D68-4E62-81EE-7F86937DBDC9}" destId="{3D530E54-A8D0-4923-B8BE-D47D3EBDE689}" srcOrd="0" destOrd="0" presId="urn:microsoft.com/office/officeart/2008/layout/IncreasingCircleProcess"/>
    <dgm:cxn modelId="{FA14782A-E8B8-4FFA-9EFA-241FC6508172}" type="presParOf" srcId="{AA5D15F9-2D68-4E62-81EE-7F86937DBDC9}" destId="{04C1009B-B70B-4695-8CDC-6A9CAA381E98}" srcOrd="1" destOrd="0" presId="urn:microsoft.com/office/officeart/2008/layout/IncreasingCircleProcess"/>
    <dgm:cxn modelId="{755C02B5-1C6A-4F7C-89D6-A79BD0625A89}" type="presParOf" srcId="{AA5D15F9-2D68-4E62-81EE-7F86937DBDC9}" destId="{E4F7D337-4820-48B1-92A3-144E34D8D56C}" srcOrd="2" destOrd="0" presId="urn:microsoft.com/office/officeart/2008/layout/IncreasingCircleProcess"/>
    <dgm:cxn modelId="{B9AFAB97-8369-4189-9FA6-2748643DDD17}" type="presParOf" srcId="{AA5D15F9-2D68-4E62-81EE-7F86937DBDC9}" destId="{F50E4F32-3039-4073-B084-CA01753D162F}" srcOrd="3" destOrd="0" presId="urn:microsoft.com/office/officeart/2008/layout/IncreasingCircleProcess"/>
    <dgm:cxn modelId="{9D01EECB-5CC4-48B6-8C2E-326FA718E50C}" type="presParOf" srcId="{758D0D53-C8F6-49BC-86E4-E6C7623A8B23}" destId="{E98BB3F0-85AE-4406-B68E-58E980D9A904}" srcOrd="1" destOrd="0" presId="urn:microsoft.com/office/officeart/2008/layout/IncreasingCircleProcess"/>
    <dgm:cxn modelId="{1589F2EF-994A-4C0D-8376-B966CC038F50}" type="presParOf" srcId="{758D0D53-C8F6-49BC-86E4-E6C7623A8B23}" destId="{EF3B6EEE-B1DE-4F39-8E00-1F061985D819}" srcOrd="2" destOrd="0" presId="urn:microsoft.com/office/officeart/2008/layout/IncreasingCircleProcess"/>
    <dgm:cxn modelId="{A09DD89D-1584-4C4B-8B50-892E9359620F}" type="presParOf" srcId="{EF3B6EEE-B1DE-4F39-8E00-1F061985D819}" destId="{42CE7F76-8FDE-41D8-8879-988BA9292700}" srcOrd="0" destOrd="0" presId="urn:microsoft.com/office/officeart/2008/layout/IncreasingCircleProcess"/>
    <dgm:cxn modelId="{2FEBC5A1-6658-4B0F-9BDF-16585F396A62}" type="presParOf" srcId="{EF3B6EEE-B1DE-4F39-8E00-1F061985D819}" destId="{13B8509E-83C4-4F28-B258-B332F5F81A66}" srcOrd="1" destOrd="0" presId="urn:microsoft.com/office/officeart/2008/layout/IncreasingCircleProcess"/>
    <dgm:cxn modelId="{1717CBCC-D375-4713-BA29-2BBF9A1F6026}" type="presParOf" srcId="{EF3B6EEE-B1DE-4F39-8E00-1F061985D819}" destId="{15E253B3-38D1-458F-B5B6-5803E28D427F}" srcOrd="2" destOrd="0" presId="urn:microsoft.com/office/officeart/2008/layout/IncreasingCircleProcess"/>
    <dgm:cxn modelId="{F9B6F2DB-53CE-4963-89E7-7EC44D86CDD4}" type="presParOf" srcId="{EF3B6EEE-B1DE-4F39-8E00-1F061985D819}" destId="{A45A82F7-436F-4683-8268-6BE0AE87EF8E}" srcOrd="3" destOrd="0" presId="urn:microsoft.com/office/officeart/2008/layout/IncreasingCircleProcess"/>
    <dgm:cxn modelId="{E5CD5131-EC54-4488-8281-4579E5408E88}" type="presParOf" srcId="{758D0D53-C8F6-49BC-86E4-E6C7623A8B23}" destId="{CA16467E-CE76-432E-8073-F29C7DD43F23}" srcOrd="3" destOrd="0" presId="urn:microsoft.com/office/officeart/2008/layout/IncreasingCircleProcess"/>
    <dgm:cxn modelId="{F4AB49F5-62A3-4043-88A3-C2987468FEDB}" type="presParOf" srcId="{758D0D53-C8F6-49BC-86E4-E6C7623A8B23}" destId="{470FDB03-AF54-4D4C-A43C-C51BC3402C8B}" srcOrd="4" destOrd="0" presId="urn:microsoft.com/office/officeart/2008/layout/IncreasingCircleProcess"/>
    <dgm:cxn modelId="{17AEEF37-4F97-4805-B288-1DEB14BB26C5}" type="presParOf" srcId="{470FDB03-AF54-4D4C-A43C-C51BC3402C8B}" destId="{AE74440A-08C3-4E66-B148-37E08B14BC01}" srcOrd="0" destOrd="0" presId="urn:microsoft.com/office/officeart/2008/layout/IncreasingCircleProcess"/>
    <dgm:cxn modelId="{EABDB03E-DEBC-4E01-B1BF-57FC1ACCF6DC}" type="presParOf" srcId="{470FDB03-AF54-4D4C-A43C-C51BC3402C8B}" destId="{B9B95466-F18B-48E4-A035-4F641D5AF262}" srcOrd="1" destOrd="0" presId="urn:microsoft.com/office/officeart/2008/layout/IncreasingCircleProcess"/>
    <dgm:cxn modelId="{8858F9FE-B33B-425A-81C6-B1F5CDB3AEAD}" type="presParOf" srcId="{470FDB03-AF54-4D4C-A43C-C51BC3402C8B}" destId="{468B9943-C586-4BFD-981B-33CE1D243FC3}" srcOrd="2" destOrd="0" presId="urn:microsoft.com/office/officeart/2008/layout/IncreasingCircleProcess"/>
    <dgm:cxn modelId="{A01E5E13-0FD8-490C-A2A4-BF59E775D267}" type="presParOf" srcId="{470FDB03-AF54-4D4C-A43C-C51BC3402C8B}" destId="{9E6FD5B3-7A85-49ED-9539-31BA57F1F292}" srcOrd="3" destOrd="0" presId="urn:microsoft.com/office/officeart/2008/layout/IncreasingCircleProcess"/>
    <dgm:cxn modelId="{1460840C-D4DB-476A-B21E-25AC68FC6004}" type="presParOf" srcId="{758D0D53-C8F6-49BC-86E4-E6C7623A8B23}" destId="{C56A0213-0F57-413D-BA2F-374DD21CD0E3}" srcOrd="5" destOrd="0" presId="urn:microsoft.com/office/officeart/2008/layout/IncreasingCircleProcess"/>
    <dgm:cxn modelId="{FE593A54-67AA-4D8C-A62C-DCD917DEE269}" type="presParOf" srcId="{758D0D53-C8F6-49BC-86E4-E6C7623A8B23}" destId="{F5CAEE73-8B25-4391-9B05-9E8F88ECD5CD}" srcOrd="6" destOrd="0" presId="urn:microsoft.com/office/officeart/2008/layout/IncreasingCircleProcess"/>
    <dgm:cxn modelId="{997AEEE1-956D-4F37-A52F-E1F59788C0AB}" type="presParOf" srcId="{F5CAEE73-8B25-4391-9B05-9E8F88ECD5CD}" destId="{EFA31B32-C6C1-496E-8762-38225F28F0F7}" srcOrd="0" destOrd="0" presId="urn:microsoft.com/office/officeart/2008/layout/IncreasingCircleProcess"/>
    <dgm:cxn modelId="{ADA190C2-7273-4734-AD57-FDAABADEDE97}" type="presParOf" srcId="{F5CAEE73-8B25-4391-9B05-9E8F88ECD5CD}" destId="{6479094C-C309-4A9B-822B-D7F94333F277}" srcOrd="1" destOrd="0" presId="urn:microsoft.com/office/officeart/2008/layout/IncreasingCircleProcess"/>
    <dgm:cxn modelId="{FC8CA1FE-54DF-4411-92D3-A5E39D5A1F56}" type="presParOf" srcId="{F5CAEE73-8B25-4391-9B05-9E8F88ECD5CD}" destId="{C61AE95D-2EAA-413A-925B-7BFE162147EE}" srcOrd="2" destOrd="0" presId="urn:microsoft.com/office/officeart/2008/layout/IncreasingCircleProcess"/>
    <dgm:cxn modelId="{97A3C97F-13D3-4C76-85DC-6D19085D5545}" type="presParOf" srcId="{F5CAEE73-8B25-4391-9B05-9E8F88ECD5CD}" destId="{6681936E-8252-47DF-A07C-818C263CC5BE}" srcOrd="3" destOrd="0" presId="urn:microsoft.com/office/officeart/2008/layout/IncreasingCircleProcess"/>
    <dgm:cxn modelId="{63B69E15-C40C-4319-9300-4C4B0A0620B1}" type="presParOf" srcId="{758D0D53-C8F6-49BC-86E4-E6C7623A8B23}" destId="{87654B0B-A47F-42C7-A448-9E5D04D8C7C8}" srcOrd="7" destOrd="0" presId="urn:microsoft.com/office/officeart/2008/layout/IncreasingCircleProcess"/>
    <dgm:cxn modelId="{92AF16CE-F850-45F0-8165-A3C5AE7659A0}" type="presParOf" srcId="{758D0D53-C8F6-49BC-86E4-E6C7623A8B23}" destId="{3D59CF75-F4E6-4159-A8A2-4F143B9A92F3}" srcOrd="8" destOrd="0" presId="urn:microsoft.com/office/officeart/2008/layout/IncreasingCircleProcess"/>
    <dgm:cxn modelId="{CB0B4AB0-EDC4-48D5-B773-A369ED706F90}" type="presParOf" srcId="{3D59CF75-F4E6-4159-A8A2-4F143B9A92F3}" destId="{18D0157F-7CCE-4261-9078-70EA584C623A}" srcOrd="0" destOrd="0" presId="urn:microsoft.com/office/officeart/2008/layout/IncreasingCircleProcess"/>
    <dgm:cxn modelId="{8D4755E0-84FE-4A08-95F9-92832A44B12E}" type="presParOf" srcId="{3D59CF75-F4E6-4159-A8A2-4F143B9A92F3}" destId="{5CE7CC17-9FC5-448A-81A4-54CE60110408}" srcOrd="1" destOrd="0" presId="urn:microsoft.com/office/officeart/2008/layout/IncreasingCircleProcess"/>
    <dgm:cxn modelId="{04DD01C4-F256-4AE1-968F-FE809D77905A}" type="presParOf" srcId="{3D59CF75-F4E6-4159-A8A2-4F143B9A92F3}" destId="{3388FA74-40B2-4818-9F7D-BE3FF9DE871C}" srcOrd="2" destOrd="0" presId="urn:microsoft.com/office/officeart/2008/layout/IncreasingCircleProcess"/>
    <dgm:cxn modelId="{3B4E5AAF-7B3E-4C3F-BEDA-740F9B920C1E}" type="presParOf" srcId="{3D59CF75-F4E6-4159-A8A2-4F143B9A92F3}" destId="{C32B2CDD-AB76-4911-BB46-0D4E742A70D4}" srcOrd="3" destOrd="0" presId="urn:microsoft.com/office/officeart/2008/layout/IncreasingCircleProcess"/>
    <dgm:cxn modelId="{E5C2789E-0941-4BF0-93C9-D4AEB6278810}" type="presParOf" srcId="{758D0D53-C8F6-49BC-86E4-E6C7623A8B23}" destId="{5B3B1A8B-8AE2-4695-A751-984F11026896}" srcOrd="9" destOrd="0" presId="urn:microsoft.com/office/officeart/2008/layout/IncreasingCircleProcess"/>
    <dgm:cxn modelId="{9C196BDE-CA11-4339-B4A1-83835E35DD95}" type="presParOf" srcId="{758D0D53-C8F6-49BC-86E4-E6C7623A8B23}" destId="{CECD70F9-F2E9-4750-B6E2-21A0BFB5054A}" srcOrd="10" destOrd="0" presId="urn:microsoft.com/office/officeart/2008/layout/IncreasingCircleProcess"/>
    <dgm:cxn modelId="{22C92083-9707-4E40-8C09-61B4EFF29E32}" type="presParOf" srcId="{CECD70F9-F2E9-4750-B6E2-21A0BFB5054A}" destId="{0D96BBB1-E23B-412B-996A-83EA7B7D9B9B}" srcOrd="0" destOrd="0" presId="urn:microsoft.com/office/officeart/2008/layout/IncreasingCircleProcess"/>
    <dgm:cxn modelId="{176DF4B6-E4EB-40CD-95F8-4D225DD6CCEC}" type="presParOf" srcId="{CECD70F9-F2E9-4750-B6E2-21A0BFB5054A}" destId="{DE0F428B-05BE-4FDE-9F8C-1C157006281A}" srcOrd="1" destOrd="0" presId="urn:microsoft.com/office/officeart/2008/layout/IncreasingCircleProcess"/>
    <dgm:cxn modelId="{62953C0F-15D3-4B46-829E-070F29798E72}" type="presParOf" srcId="{CECD70F9-F2E9-4750-B6E2-21A0BFB5054A}" destId="{E77C1178-8C60-41D7-AA9C-A2B4E940991F}" srcOrd="2" destOrd="0" presId="urn:microsoft.com/office/officeart/2008/layout/IncreasingCircleProcess"/>
    <dgm:cxn modelId="{1BB13140-D666-4232-8B82-38F76A201972}" type="presParOf" srcId="{CECD70F9-F2E9-4750-B6E2-21A0BFB5054A}" destId="{A5800294-B53D-42FE-911C-E704660A5F3E}" srcOrd="3" destOrd="0" presId="urn:microsoft.com/office/officeart/2008/layout/IncreasingCircleProcess"/>
    <dgm:cxn modelId="{24454041-B497-41B1-947E-B0E32396E14D}" type="presParOf" srcId="{758D0D53-C8F6-49BC-86E4-E6C7623A8B23}" destId="{15341AEA-D937-482C-933A-8132AB09B1D2}" srcOrd="11" destOrd="0" presId="urn:microsoft.com/office/officeart/2008/layout/IncreasingCircleProcess"/>
    <dgm:cxn modelId="{59F647D1-649B-4CBE-A798-106EFBBAC8AB}" type="presParOf" srcId="{758D0D53-C8F6-49BC-86E4-E6C7623A8B23}" destId="{DB703DD0-198C-439C-ADD6-730B13B546D7}" srcOrd="12" destOrd="0" presId="urn:microsoft.com/office/officeart/2008/layout/IncreasingCircleProcess"/>
    <dgm:cxn modelId="{6DA398EA-516E-4A7A-B72E-4245FA9FF8A8}" type="presParOf" srcId="{DB703DD0-198C-439C-ADD6-730B13B546D7}" destId="{F4F3A78D-14BD-47CC-96C5-FDC20F6495F1}" srcOrd="0" destOrd="0" presId="urn:microsoft.com/office/officeart/2008/layout/IncreasingCircleProcess"/>
    <dgm:cxn modelId="{5154572A-831A-4513-A3EC-061727A63FE9}" type="presParOf" srcId="{DB703DD0-198C-439C-ADD6-730B13B546D7}" destId="{9CD7EE02-5585-41A6-A260-5296548A269F}" srcOrd="1" destOrd="0" presId="urn:microsoft.com/office/officeart/2008/layout/IncreasingCircleProcess"/>
    <dgm:cxn modelId="{A9689A5B-050B-4928-9D66-1D12769B3C39}" type="presParOf" srcId="{DB703DD0-198C-439C-ADD6-730B13B546D7}" destId="{C8222BC5-9206-4975-A9F6-C57D4ACC0871}" srcOrd="2" destOrd="0" presId="urn:microsoft.com/office/officeart/2008/layout/IncreasingCircleProcess"/>
    <dgm:cxn modelId="{FBE489AB-9C48-4ACC-831B-8563BD8EDE77}" type="presParOf" srcId="{DB703DD0-198C-439C-ADD6-730B13B546D7}" destId="{7BB8CFC2-4F34-4358-ACFF-8511F2C1E819}" srcOrd="3" destOrd="0" presId="urn:microsoft.com/office/officeart/2008/layout/IncreasingCircleProcess"/>
    <dgm:cxn modelId="{23818BAE-51CB-4ED2-8C8B-30C8B1954B8B}" type="presParOf" srcId="{758D0D53-C8F6-49BC-86E4-E6C7623A8B23}" destId="{AFB0B5A1-1E5D-4125-A11E-0CD99FB0ADC9}" srcOrd="13" destOrd="0" presId="urn:microsoft.com/office/officeart/2008/layout/Increasing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30E54-A8D0-4923-B8BE-D47D3EBDE689}">
      <dsp:nvSpPr>
        <dsp:cNvPr id="0" name=""/>
        <dsp:cNvSpPr/>
      </dsp:nvSpPr>
      <dsp:spPr>
        <a:xfrm>
          <a:off x="4956" y="0"/>
          <a:ext cx="349441" cy="349441"/>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04C1009B-B70B-4695-8CDC-6A9CAA381E98}">
      <dsp:nvSpPr>
        <dsp:cNvPr id="0" name=""/>
        <dsp:cNvSpPr/>
      </dsp:nvSpPr>
      <dsp:spPr>
        <a:xfrm>
          <a:off x="39901" y="34944"/>
          <a:ext cx="279553" cy="279553"/>
        </a:xfrm>
        <a:prstGeom prst="chord">
          <a:avLst>
            <a:gd name="adj1" fmla="val 2735082"/>
            <a:gd name="adj2" fmla="val 806491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F7D337-4820-48B1-92A3-144E34D8D56C}">
      <dsp:nvSpPr>
        <dsp:cNvPr id="0" name=""/>
        <dsp:cNvSpPr/>
      </dsp:nvSpPr>
      <dsp:spPr>
        <a:xfrm>
          <a:off x="329373" y="349441"/>
          <a:ext cx="1229416"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Nova" panose="020B0504020202020204" pitchFamily="34" charset="0"/>
              <a:ea typeface="ADLaM Display" panose="020F0502020204030204" pitchFamily="2" charset="0"/>
              <a:cs typeface="ADLaM Display" panose="020F0502020204030204" pitchFamily="2" charset="0"/>
            </a:rPr>
            <a:t>Business introduction, goals and objectives</a:t>
          </a:r>
        </a:p>
        <a:p>
          <a:pPr marL="0" lvl="0" indent="0" algn="l" defTabSz="622300">
            <a:lnSpc>
              <a:spcPct val="90000"/>
            </a:lnSpc>
            <a:spcBef>
              <a:spcPct val="0"/>
            </a:spcBef>
            <a:spcAft>
              <a:spcPct val="35000"/>
            </a:spcAft>
            <a:buNone/>
          </a:pPr>
          <a:r>
            <a:rPr lang="en-US" sz="1400" kern="1200" dirty="0">
              <a:latin typeface="Arial Nova" panose="020B0504020202020204" pitchFamily="34" charset="0"/>
              <a:ea typeface="ADLaM Display" panose="020F0502020204030204" pitchFamily="2" charset="0"/>
              <a:cs typeface="ADLaM Display" panose="020F0502020204030204" pitchFamily="2" charset="0"/>
            </a:rPr>
            <a:t>Assessment</a:t>
          </a:r>
        </a:p>
        <a:p>
          <a:pPr marL="0" lvl="0" indent="0" algn="l" defTabSz="622300">
            <a:lnSpc>
              <a:spcPct val="90000"/>
            </a:lnSpc>
            <a:spcBef>
              <a:spcPct val="0"/>
            </a:spcBef>
            <a:spcAft>
              <a:spcPct val="35000"/>
            </a:spcAft>
            <a:buNone/>
          </a:pPr>
          <a:endParaRPr lang="en-US" sz="1400" kern="1200" dirty="0">
            <a:latin typeface="Arial Nova" panose="020B0504020202020204" pitchFamily="34" charset="0"/>
            <a:ea typeface="ADLaM Display" panose="020F0502020204030204" pitchFamily="2" charset="0"/>
            <a:cs typeface="ADLaM Display" panose="020F0502020204030204" pitchFamily="2" charset="0"/>
          </a:endParaRPr>
        </a:p>
      </dsp:txBody>
      <dsp:txXfrm>
        <a:off x="329373" y="349441"/>
        <a:ext cx="1229416" cy="1470567"/>
      </dsp:txXfrm>
    </dsp:sp>
    <dsp:sp modelId="{F50E4F32-3039-4073-B084-CA01753D162F}">
      <dsp:nvSpPr>
        <dsp:cNvPr id="0" name=""/>
        <dsp:cNvSpPr/>
      </dsp:nvSpPr>
      <dsp:spPr>
        <a:xfrm>
          <a:off x="427199"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solidFill>
                <a:srgbClr val="0070C0"/>
              </a:solidFill>
            </a:rPr>
            <a:t>2017</a:t>
          </a:r>
        </a:p>
      </dsp:txBody>
      <dsp:txXfrm>
        <a:off x="427199" y="0"/>
        <a:ext cx="1033765" cy="349441"/>
      </dsp:txXfrm>
    </dsp:sp>
    <dsp:sp modelId="{42CE7F76-8FDE-41D8-8879-988BA9292700}">
      <dsp:nvSpPr>
        <dsp:cNvPr id="0" name=""/>
        <dsp:cNvSpPr/>
      </dsp:nvSpPr>
      <dsp:spPr>
        <a:xfrm>
          <a:off x="1631590" y="0"/>
          <a:ext cx="349441" cy="349441"/>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13B8509E-83C4-4F28-B258-B332F5F81A66}">
      <dsp:nvSpPr>
        <dsp:cNvPr id="0" name=""/>
        <dsp:cNvSpPr/>
      </dsp:nvSpPr>
      <dsp:spPr>
        <a:xfrm>
          <a:off x="1664239" y="40689"/>
          <a:ext cx="279553" cy="279553"/>
        </a:xfrm>
        <a:prstGeom prst="chord">
          <a:avLst>
            <a:gd name="adj1" fmla="val 1522614"/>
            <a:gd name="adj2" fmla="val 9277386"/>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E253B3-38D1-458F-B5B6-5803E28D427F}">
      <dsp:nvSpPr>
        <dsp:cNvPr id="0" name=""/>
        <dsp:cNvSpPr/>
      </dsp:nvSpPr>
      <dsp:spPr>
        <a:xfrm>
          <a:off x="1913478" y="349441"/>
          <a:ext cx="1314474"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Business</a:t>
          </a: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 strategy</a:t>
          </a:r>
        </a:p>
        <a:p>
          <a:pPr marL="0" lvl="0" indent="0" algn="l" defTabSz="711200">
            <a:lnSpc>
              <a:spcPct val="90000"/>
            </a:lnSpc>
            <a:spcBef>
              <a:spcPct val="0"/>
            </a:spcBef>
            <a:spcAft>
              <a:spcPct val="35000"/>
            </a:spcAft>
            <a:buFont typeface="Arial" panose="020B0604020202020204" pitchFamily="34" charset="0"/>
            <a:buNone/>
          </a:pP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Scope of Project</a:t>
          </a:r>
        </a:p>
        <a:p>
          <a:pPr marL="0" lvl="0" indent="0" algn="l" defTabSz="711200">
            <a:lnSpc>
              <a:spcPct val="90000"/>
            </a:lnSpc>
            <a:spcBef>
              <a:spcPct val="0"/>
            </a:spcBef>
            <a:spcAft>
              <a:spcPct val="35000"/>
            </a:spcAft>
            <a:buFont typeface="Arial" panose="020B0604020202020204" pitchFamily="34" charset="0"/>
            <a:buNone/>
          </a:pP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Project launch</a:t>
          </a:r>
        </a:p>
        <a:p>
          <a:pPr marL="0" lvl="0" indent="0" algn="l" defTabSz="711200">
            <a:lnSpc>
              <a:spcPct val="90000"/>
            </a:lnSpc>
            <a:spcBef>
              <a:spcPct val="0"/>
            </a:spcBef>
            <a:spcAft>
              <a:spcPct val="35000"/>
            </a:spcAft>
            <a:buFont typeface="Arial" panose="020B0604020202020204" pitchFamily="34" charset="0"/>
            <a:buNone/>
          </a:pPr>
          <a:r>
            <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Initiate protocols of international trade as both countries had never trade pet food CBSA – Mexico trade commissioner</a:t>
          </a:r>
        </a:p>
        <a:p>
          <a:pPr marL="0" lvl="0" indent="0" algn="l" defTabSz="711200">
            <a:lnSpc>
              <a:spcPct val="90000"/>
            </a:lnSpc>
            <a:spcBef>
              <a:spcPct val="0"/>
            </a:spcBef>
            <a:spcAft>
              <a:spcPct val="35000"/>
            </a:spcAft>
            <a:buFont typeface="Arial" panose="020B0604020202020204" pitchFamily="34" charset="0"/>
            <a:buNone/>
          </a:pPr>
          <a:endParaRPr lang="en-US" sz="1400" kern="1200" baseline="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endParaRPr>
        </a:p>
        <a:p>
          <a:pPr marL="0" lvl="0" indent="0" algn="l" defTabSz="711200">
            <a:lnSpc>
              <a:spcPct val="90000"/>
            </a:lnSpc>
            <a:spcBef>
              <a:spcPct val="0"/>
            </a:spcBef>
            <a:spcAft>
              <a:spcPct val="35000"/>
            </a:spcAft>
            <a:buFont typeface="Arial" panose="020B0604020202020204" pitchFamily="34" charset="0"/>
            <a:buNone/>
          </a:pPr>
          <a:endPar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endParaRPr>
        </a:p>
      </dsp:txBody>
      <dsp:txXfrm>
        <a:off x="1913478" y="349441"/>
        <a:ext cx="1314474" cy="1470567"/>
      </dsp:txXfrm>
    </dsp:sp>
    <dsp:sp modelId="{A45A82F7-436F-4683-8268-6BE0AE87EF8E}">
      <dsp:nvSpPr>
        <dsp:cNvPr id="0" name=""/>
        <dsp:cNvSpPr/>
      </dsp:nvSpPr>
      <dsp:spPr>
        <a:xfrm>
          <a:off x="2053832"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t>2018</a:t>
          </a:r>
        </a:p>
      </dsp:txBody>
      <dsp:txXfrm>
        <a:off x="2053832" y="0"/>
        <a:ext cx="1033765" cy="349441"/>
      </dsp:txXfrm>
    </dsp:sp>
    <dsp:sp modelId="{AE74440A-08C3-4E66-B148-37E08B14BC01}">
      <dsp:nvSpPr>
        <dsp:cNvPr id="0" name=""/>
        <dsp:cNvSpPr/>
      </dsp:nvSpPr>
      <dsp:spPr>
        <a:xfrm>
          <a:off x="3300752" y="0"/>
          <a:ext cx="349441" cy="349441"/>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B9B95466-F18B-48E4-A035-4F641D5AF262}">
      <dsp:nvSpPr>
        <dsp:cNvPr id="0" name=""/>
        <dsp:cNvSpPr/>
      </dsp:nvSpPr>
      <dsp:spPr>
        <a:xfrm>
          <a:off x="3335697" y="34944"/>
          <a:ext cx="279553" cy="279553"/>
        </a:xfrm>
        <a:prstGeom prst="chord">
          <a:avLst>
            <a:gd name="adj1" fmla="val 492798"/>
            <a:gd name="adj2" fmla="val 1030720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8B9943-C586-4BFD-981B-33CE1D243FC3}">
      <dsp:nvSpPr>
        <dsp:cNvPr id="0" name=""/>
        <dsp:cNvSpPr/>
      </dsp:nvSpPr>
      <dsp:spPr>
        <a:xfrm>
          <a:off x="3430129" y="349441"/>
          <a:ext cx="1619497"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7112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Trade compliance</a:t>
          </a:r>
        </a:p>
        <a:p>
          <a:pPr marL="0" lvl="0" indent="0" algn="l" defTabSz="7112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CFIA permits</a:t>
          </a:r>
        </a:p>
        <a:p>
          <a:pPr marL="0" lvl="0" indent="0" algn="l" defTabSz="7112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Label compliance English and French versions</a:t>
          </a:r>
        </a:p>
        <a:p>
          <a:pPr marL="0" lvl="0" indent="0" algn="l" defTabSz="711200">
            <a:lnSpc>
              <a:spcPct val="90000"/>
            </a:lnSpc>
            <a:spcBef>
              <a:spcPct val="0"/>
            </a:spcBef>
            <a:spcAft>
              <a:spcPct val="35000"/>
            </a:spcAft>
            <a:buNone/>
          </a:pPr>
          <a:r>
            <a:rPr lang="en-US" sz="16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			</a:t>
          </a:r>
        </a:p>
      </dsp:txBody>
      <dsp:txXfrm>
        <a:off x="3430129" y="349441"/>
        <a:ext cx="1619497" cy="1470567"/>
      </dsp:txXfrm>
    </dsp:sp>
    <dsp:sp modelId="{9E6FD5B3-7A85-49ED-9539-31BA57F1F292}">
      <dsp:nvSpPr>
        <dsp:cNvPr id="0" name=""/>
        <dsp:cNvSpPr/>
      </dsp:nvSpPr>
      <dsp:spPr>
        <a:xfrm>
          <a:off x="3722995"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solidFill>
                <a:srgbClr val="0070C0"/>
              </a:solidFill>
              <a:latin typeface="Calibri Light"/>
              <a:ea typeface="+mn-ea"/>
              <a:cs typeface="+mn-cs"/>
            </a:rPr>
            <a:t>2019</a:t>
          </a:r>
        </a:p>
      </dsp:txBody>
      <dsp:txXfrm>
        <a:off x="3722995" y="0"/>
        <a:ext cx="1033765" cy="349441"/>
      </dsp:txXfrm>
    </dsp:sp>
    <dsp:sp modelId="{EFA31B32-C6C1-496E-8762-38225F28F0F7}">
      <dsp:nvSpPr>
        <dsp:cNvPr id="0" name=""/>
        <dsp:cNvSpPr/>
      </dsp:nvSpPr>
      <dsp:spPr>
        <a:xfrm>
          <a:off x="5122427" y="0"/>
          <a:ext cx="349441" cy="349441"/>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6479094C-C309-4A9B-822B-D7F94333F277}">
      <dsp:nvSpPr>
        <dsp:cNvPr id="0" name=""/>
        <dsp:cNvSpPr/>
      </dsp:nvSpPr>
      <dsp:spPr>
        <a:xfrm>
          <a:off x="5157371" y="34944"/>
          <a:ext cx="279553" cy="279553"/>
        </a:xfrm>
        <a:prstGeom prst="chord">
          <a:avLst>
            <a:gd name="adj1" fmla="val 21107202"/>
            <a:gd name="adj2" fmla="val 1129279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AE95D-2EAA-413A-925B-7BFE162147EE}">
      <dsp:nvSpPr>
        <dsp:cNvPr id="0" name=""/>
        <dsp:cNvSpPr/>
      </dsp:nvSpPr>
      <dsp:spPr>
        <a:xfrm>
          <a:off x="5364561" y="349441"/>
          <a:ext cx="1393981"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COVID-19 halted operations</a:t>
          </a:r>
        </a:p>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Market analysis </a:t>
          </a:r>
        </a:p>
        <a:p>
          <a:pPr marL="0" lvl="0" indent="0" algn="l" defTabSz="1511300">
            <a:lnSpc>
              <a:spcPct val="90000"/>
            </a:lnSpc>
            <a:spcBef>
              <a:spcPct val="0"/>
            </a:spcBef>
            <a:spcAft>
              <a:spcPct val="35000"/>
            </a:spcAft>
            <a:buNone/>
          </a:pPr>
          <a:endPar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endParaRPr>
        </a:p>
      </dsp:txBody>
      <dsp:txXfrm>
        <a:off x="5364561" y="349441"/>
        <a:ext cx="1393981" cy="1470567"/>
      </dsp:txXfrm>
    </dsp:sp>
    <dsp:sp modelId="{6681936E-8252-47DF-A07C-818C263CC5BE}">
      <dsp:nvSpPr>
        <dsp:cNvPr id="0" name=""/>
        <dsp:cNvSpPr/>
      </dsp:nvSpPr>
      <dsp:spPr>
        <a:xfrm>
          <a:off x="5544669"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solidFill>
                <a:srgbClr val="0070C0"/>
              </a:solidFill>
              <a:latin typeface="Calibri Light"/>
              <a:ea typeface="+mn-ea"/>
              <a:cs typeface="+mn-cs"/>
            </a:rPr>
            <a:t>2020</a:t>
          </a:r>
        </a:p>
      </dsp:txBody>
      <dsp:txXfrm>
        <a:off x="5544669" y="0"/>
        <a:ext cx="1033765" cy="349441"/>
      </dsp:txXfrm>
    </dsp:sp>
    <dsp:sp modelId="{18D0157F-7CCE-4261-9078-70EA584C623A}">
      <dsp:nvSpPr>
        <dsp:cNvPr id="0" name=""/>
        <dsp:cNvSpPr/>
      </dsp:nvSpPr>
      <dsp:spPr>
        <a:xfrm>
          <a:off x="6831343" y="0"/>
          <a:ext cx="349441" cy="349441"/>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E7CC17-9FC5-448A-81A4-54CE60110408}">
      <dsp:nvSpPr>
        <dsp:cNvPr id="0" name=""/>
        <dsp:cNvSpPr/>
      </dsp:nvSpPr>
      <dsp:spPr>
        <a:xfrm>
          <a:off x="6866287" y="34944"/>
          <a:ext cx="279553" cy="279553"/>
        </a:xfrm>
        <a:prstGeom prst="chord">
          <a:avLst>
            <a:gd name="adj1" fmla="val 20077386"/>
            <a:gd name="adj2" fmla="val 12322614"/>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8FA74-40B2-4818-9F7D-BE3FF9DE871C}">
      <dsp:nvSpPr>
        <dsp:cNvPr id="0" name=""/>
        <dsp:cNvSpPr/>
      </dsp:nvSpPr>
      <dsp:spPr>
        <a:xfrm>
          <a:off x="7253585" y="349441"/>
          <a:ext cx="1033765"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Brand positioning, scientific advances, innovative packaging, business expansion</a:t>
          </a:r>
        </a:p>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Validation of exportable offer value proposition</a:t>
          </a:r>
        </a:p>
      </dsp:txBody>
      <dsp:txXfrm>
        <a:off x="7253585" y="349441"/>
        <a:ext cx="1033765" cy="1470567"/>
      </dsp:txXfrm>
    </dsp:sp>
    <dsp:sp modelId="{C32B2CDD-AB76-4911-BB46-0D4E742A70D4}">
      <dsp:nvSpPr>
        <dsp:cNvPr id="0" name=""/>
        <dsp:cNvSpPr/>
      </dsp:nvSpPr>
      <dsp:spPr>
        <a:xfrm>
          <a:off x="7253585"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solidFill>
                <a:srgbClr val="0070C0"/>
              </a:solidFill>
              <a:latin typeface="Calibri Light"/>
              <a:ea typeface="+mn-ea"/>
              <a:cs typeface="+mn-cs"/>
            </a:rPr>
            <a:t>2021</a:t>
          </a:r>
        </a:p>
      </dsp:txBody>
      <dsp:txXfrm>
        <a:off x="7253585" y="0"/>
        <a:ext cx="1033765" cy="349441"/>
      </dsp:txXfrm>
    </dsp:sp>
    <dsp:sp modelId="{0D96BBB1-E23B-412B-996A-83EA7B7D9B9B}">
      <dsp:nvSpPr>
        <dsp:cNvPr id="0" name=""/>
        <dsp:cNvSpPr/>
      </dsp:nvSpPr>
      <dsp:spPr>
        <a:xfrm>
          <a:off x="8360151" y="0"/>
          <a:ext cx="349441" cy="349441"/>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DE0F428B-05BE-4FDE-9F8C-1C157006281A}">
      <dsp:nvSpPr>
        <dsp:cNvPr id="0" name=""/>
        <dsp:cNvSpPr/>
      </dsp:nvSpPr>
      <dsp:spPr>
        <a:xfrm>
          <a:off x="8395095" y="34944"/>
          <a:ext cx="279553" cy="279553"/>
        </a:xfrm>
        <a:prstGeom prst="chord">
          <a:avLst>
            <a:gd name="adj1" fmla="val 18864918"/>
            <a:gd name="adj2" fmla="val 1353508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7C1178-8C60-41D7-AA9C-A2B4E940991F}">
      <dsp:nvSpPr>
        <dsp:cNvPr id="0" name=""/>
        <dsp:cNvSpPr/>
      </dsp:nvSpPr>
      <dsp:spPr>
        <a:xfrm>
          <a:off x="8684630" y="349441"/>
          <a:ext cx="1229292"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E-commerce project launch</a:t>
          </a:r>
        </a:p>
      </dsp:txBody>
      <dsp:txXfrm>
        <a:off x="8684630" y="349441"/>
        <a:ext cx="1229292" cy="1470567"/>
      </dsp:txXfrm>
    </dsp:sp>
    <dsp:sp modelId="{A5800294-B53D-42FE-911C-E704660A5F3E}">
      <dsp:nvSpPr>
        <dsp:cNvPr id="0" name=""/>
        <dsp:cNvSpPr/>
      </dsp:nvSpPr>
      <dsp:spPr>
        <a:xfrm>
          <a:off x="8782393"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solidFill>
                <a:srgbClr val="0070C0"/>
              </a:solidFill>
              <a:latin typeface="Calibri Light"/>
              <a:ea typeface="+mn-ea"/>
              <a:cs typeface="+mn-cs"/>
            </a:rPr>
            <a:t>2022</a:t>
          </a:r>
        </a:p>
      </dsp:txBody>
      <dsp:txXfrm>
        <a:off x="8782393" y="0"/>
        <a:ext cx="1033765" cy="349441"/>
      </dsp:txXfrm>
    </dsp:sp>
    <dsp:sp modelId="{F4F3A78D-14BD-47CC-96C5-FDC20F6495F1}">
      <dsp:nvSpPr>
        <dsp:cNvPr id="0" name=""/>
        <dsp:cNvSpPr/>
      </dsp:nvSpPr>
      <dsp:spPr>
        <a:xfrm>
          <a:off x="9986722" y="0"/>
          <a:ext cx="349441" cy="349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D7EE02-5585-41A6-A260-5296548A269F}">
      <dsp:nvSpPr>
        <dsp:cNvPr id="0" name=""/>
        <dsp:cNvSpPr/>
      </dsp:nvSpPr>
      <dsp:spPr>
        <a:xfrm>
          <a:off x="10021667" y="34944"/>
          <a:ext cx="279553" cy="279553"/>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22BC5-9206-4975-A9F6-C57D4ACC0871}">
      <dsp:nvSpPr>
        <dsp:cNvPr id="0" name=""/>
        <dsp:cNvSpPr/>
      </dsp:nvSpPr>
      <dsp:spPr>
        <a:xfrm>
          <a:off x="10408965" y="349441"/>
          <a:ext cx="1033765" cy="14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Launch super premium treats in CANADA</a:t>
          </a:r>
        </a:p>
        <a:p>
          <a:pPr marL="0" lvl="0" indent="0" algn="l" defTabSz="1511300">
            <a:lnSpc>
              <a:spcPct val="90000"/>
            </a:lnSpc>
            <a:spcBef>
              <a:spcPct val="0"/>
            </a:spcBef>
            <a:spcAft>
              <a:spcPct val="35000"/>
            </a:spcAft>
            <a:buNone/>
          </a:pPr>
          <a:r>
            <a:rPr lang="en-US" sz="1400" kern="1200" dirty="0">
              <a:solidFill>
                <a:srgbClr val="32363F">
                  <a:hueOff val="0"/>
                  <a:satOff val="0"/>
                  <a:lumOff val="0"/>
                  <a:alphaOff val="0"/>
                </a:srgbClr>
              </a:solidFill>
              <a:latin typeface="Arial Nova" panose="020B0504020202020204" pitchFamily="34" charset="0"/>
              <a:ea typeface="ADLaM Display" panose="020F0502020204030204" pitchFamily="2" charset="0"/>
              <a:cs typeface="ADLaM Display" panose="020F0502020204030204" pitchFamily="2" charset="0"/>
            </a:rPr>
            <a:t>Nupec has positioned treats in major retail specialized stores selling across Canada</a:t>
          </a:r>
        </a:p>
      </dsp:txBody>
      <dsp:txXfrm>
        <a:off x="10408965" y="349441"/>
        <a:ext cx="1033765" cy="1470567"/>
      </dsp:txXfrm>
    </dsp:sp>
    <dsp:sp modelId="{7BB8CFC2-4F34-4358-ACFF-8511F2C1E819}">
      <dsp:nvSpPr>
        <dsp:cNvPr id="0" name=""/>
        <dsp:cNvSpPr/>
      </dsp:nvSpPr>
      <dsp:spPr>
        <a:xfrm>
          <a:off x="10408965" y="0"/>
          <a:ext cx="1033765" cy="34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kern="1200" dirty="0">
              <a:solidFill>
                <a:srgbClr val="0070C0"/>
              </a:solidFill>
              <a:latin typeface="Calibri Light"/>
              <a:ea typeface="+mn-ea"/>
              <a:cs typeface="+mn-cs"/>
            </a:rPr>
            <a:t>2024</a:t>
          </a:r>
        </a:p>
      </dsp:txBody>
      <dsp:txXfrm>
        <a:off x="10408965" y="0"/>
        <a:ext cx="1033765" cy="349441"/>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3AD794A-17F4-48F7-A14F-39DCAE091952}" type="datetimeFigureOut">
              <a:rPr lang="en-US" smtClean="0"/>
              <a:t>5/8/2025</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27.22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15:23:30.038"/>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15:23:32.46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15:24:45.110"/>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32.52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3638 0,'-21'12,"0"-2,0 0,-1-1,0-2,0 0,-35 6,3 0,-1077 253,151-36,-140 60,1000-257,74-17,46-16,0 0,0 0,0 0,0 0,1 0,-1 0,0 1,0-1,0 0,0 0,0 0,0 0,0 0,0 0,0 0,0 0,0 0,0 0,0 1,0-1,0 0,0 0,0 0,0 0,0 0,0 0,0 0,0 0,0 0,0 0,-1 1,1-1,0 0,0 0,0 0,0 0,0 0,0 0,0 0,0 0,0 0,0 0,27-3,346-84,-229 49,92-22,1666-438,-1900 498,746-196,-737 193,-7 2,1-1,0 1,-1 0,1 0,0 1,0-1,0 1,0 0,-1 1,9 1,-3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33.66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3183 51,'-35'15,"-19"-1,0-2,0-3,-67 4,-174-7,169-5,-261 11,-543 87,-99 112,958-192,45-9,26-10,0 0,0 0,0 0,0 0,0 0,0 0,0 0,0 0,1 0,-1 0,0 0,0 0,0 0,0 0,0 0,0 0,0 0,0 0,0 0,0 0,0 0,0 0,0 0,0 0,0 1,0-1,0 0,0 0,0 0,0 0,0 0,0 0,0 0,0 0,0 0,0 0,0 0,0 0,0 0,0 0,0 0,0 1,0-1,0 0,0 0,0 0,0 0,0 0,0 0,0 0,0 0,0 0,0 0,0 0,0 0,0 0,0 0,0 0,0 0,0 0,16 0,87-15,0-4,103-34,-96 24,-92 24,509-136,-13-31,-418 132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34.32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45.19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0,'0'4,"0"5,0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45.67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22:46.35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15:23:20.730"/>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15:23:27.45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94C6A87-CC60-415C-BFEE-13D1CAD6861A}" type="datetimeFigureOut">
              <a:rPr lang="en-US" smtClean="0"/>
              <a:t>5/8/2025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0341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ítulo y subtítulo">
    <p:bg>
      <p:bgPr>
        <a:solidFill>
          <a:schemeClr val="bg1"/>
        </a:solidFill>
        <a:effectLst/>
      </p:bgPr>
    </p:bg>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9F04E1DE-A237-0640-AE7D-7D11A87B281D}"/>
              </a:ext>
            </a:extLst>
          </p:cNvPr>
          <p:cNvSpPr>
            <a:spLocks noGrp="1"/>
          </p:cNvSpPr>
          <p:nvPr>
            <p:ph type="ctrTitle" hasCustomPrompt="1"/>
          </p:nvPr>
        </p:nvSpPr>
        <p:spPr>
          <a:xfrm>
            <a:off x="0" y="2681415"/>
            <a:ext cx="12192000" cy="1615947"/>
          </a:xfrm>
        </p:spPr>
        <p:txBody>
          <a:bodyPr/>
          <a:lstStyle>
            <a:lvl1pPr algn="ctr">
              <a:defRPr sz="5000" b="1" i="0" spc="-150">
                <a:latin typeface="Gotham Medium" panose="02000604030000020004" pitchFamily="2" charset="0"/>
              </a:defRPr>
            </a:lvl1pPr>
          </a:lstStyle>
          <a:p>
            <a:r>
              <a:rPr lang="es-ES" dirty="0"/>
              <a:t>Haga clic para modificar el </a:t>
            </a:r>
            <a:br>
              <a:rPr lang="es-ES" dirty="0"/>
            </a:br>
            <a:r>
              <a:rPr lang="es-ES" dirty="0"/>
              <a:t>estilo de título del patrón</a:t>
            </a:r>
            <a:endParaRPr lang="es-MX" dirty="0"/>
          </a:p>
        </p:txBody>
      </p:sp>
      <p:sp>
        <p:nvSpPr>
          <p:cNvPr id="14" name="Subtítulo 2">
            <a:extLst>
              <a:ext uri="{FF2B5EF4-FFF2-40B4-BE49-F238E27FC236}">
                <a16:creationId xmlns:a16="http://schemas.microsoft.com/office/drawing/2014/main" id="{46EAB397-FA14-F94C-AD9B-3F871FA2E10F}"/>
              </a:ext>
            </a:extLst>
          </p:cNvPr>
          <p:cNvSpPr>
            <a:spLocks noGrp="1"/>
          </p:cNvSpPr>
          <p:nvPr>
            <p:ph type="subTitle" idx="1"/>
          </p:nvPr>
        </p:nvSpPr>
        <p:spPr>
          <a:xfrm>
            <a:off x="0" y="4685772"/>
            <a:ext cx="12191999" cy="1240896"/>
          </a:xfrm>
        </p:spPr>
        <p:txBody>
          <a:bodyPr/>
          <a:lstStyle>
            <a:lvl1pPr marL="0" indent="0" algn="ctr">
              <a:buNone/>
              <a:defRPr sz="2800" b="0" i="0">
                <a:latin typeface="Gotham Medium" panose="0200050405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dirty="0"/>
              <a:t>Haga clic para modificar el estilo de subtítulo del patrón</a:t>
            </a:r>
            <a:endParaRPr lang="es-MX" dirty="0"/>
          </a:p>
        </p:txBody>
      </p:sp>
    </p:spTree>
    <p:extLst>
      <p:ext uri="{BB962C8B-B14F-4D97-AF65-F5344CB8AC3E}">
        <p14:creationId xmlns:p14="http://schemas.microsoft.com/office/powerpoint/2010/main" val="4123778407"/>
      </p:ext>
    </p:extLst>
  </p:cSld>
  <p:clrMapOvr>
    <a:overrideClrMapping bg1="lt1" tx1="dk1" bg2="lt2" tx2="dk2" accent1="accent1" accent2="accent2" accent3="accent3" accent4="accent4" accent5="accent5" accent6="accent6" hlink="hlink" folHlink="folHlink"/>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oto (horizontal)">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76452EA-9A3C-6443-A4C3-5E9E9D5D5323}"/>
              </a:ext>
            </a:extLst>
          </p:cNvPr>
          <p:cNvSpPr/>
          <p:nvPr userDrawn="1"/>
        </p:nvSpPr>
        <p:spPr>
          <a:xfrm>
            <a:off x="0" y="0"/>
            <a:ext cx="4842933" cy="6858000"/>
          </a:xfrm>
          <a:prstGeom prst="rect">
            <a:avLst/>
          </a:prstGeom>
          <a:solidFill>
            <a:srgbClr val="0B19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7" name="CuadroTexto 5">
            <a:extLst>
              <a:ext uri="{FF2B5EF4-FFF2-40B4-BE49-F238E27FC236}">
                <a16:creationId xmlns:a16="http://schemas.microsoft.com/office/drawing/2014/main" id="{7CAA5B9B-4744-B949-BA6E-FD650560CA2E}"/>
              </a:ext>
            </a:extLst>
          </p:cNvPr>
          <p:cNvSpPr txBox="1">
            <a:spLocks noChangeArrowheads="1"/>
          </p:cNvSpPr>
          <p:nvPr userDrawn="1"/>
        </p:nvSpPr>
        <p:spPr bwMode="auto">
          <a:xfrm rot="16200000">
            <a:off x="-556934" y="3451923"/>
            <a:ext cx="1527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i="0" dirty="0">
                <a:solidFill>
                  <a:schemeClr val="bg1"/>
                </a:solidFill>
                <a:latin typeface="Helvetica Neue Light" panose="02000403000000020004" pitchFamily="2" charset="0"/>
                <a:ea typeface="Helvetica Neue Light" panose="02000403000000020004" pitchFamily="2" charset="0"/>
              </a:rPr>
              <a:t>www.gponutec.com</a:t>
            </a:r>
          </a:p>
        </p:txBody>
      </p:sp>
      <p:pic>
        <p:nvPicPr>
          <p:cNvPr id="11" name="Imagen 7">
            <a:extLst>
              <a:ext uri="{FF2B5EF4-FFF2-40B4-BE49-F238E27FC236}">
                <a16:creationId xmlns:a16="http://schemas.microsoft.com/office/drawing/2014/main" id="{C3BD6DB1-DB20-B94F-A7FB-DF0552F54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contenido 2">
            <a:extLst>
              <a:ext uri="{FF2B5EF4-FFF2-40B4-BE49-F238E27FC236}">
                <a16:creationId xmlns:a16="http://schemas.microsoft.com/office/drawing/2014/main" id="{16254414-7C8C-2749-8524-25863338FDED}"/>
              </a:ext>
            </a:extLst>
          </p:cNvPr>
          <p:cNvSpPr>
            <a:spLocks noGrp="1"/>
          </p:cNvSpPr>
          <p:nvPr>
            <p:ph idx="1"/>
          </p:nvPr>
        </p:nvSpPr>
        <p:spPr>
          <a:xfrm>
            <a:off x="838201" y="764491"/>
            <a:ext cx="3548735" cy="2062165"/>
          </a:xfrm>
        </p:spPr>
        <p:txBody>
          <a:bodyPr anchor="ctr">
            <a:noAutofit/>
          </a:bodyPr>
          <a:lstStyle>
            <a:lvl1pPr marL="0" indent="0" algn="ctr">
              <a:spcBef>
                <a:spcPts val="1000"/>
              </a:spcBef>
              <a:buNone/>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s-MX" dirty="0"/>
          </a:p>
        </p:txBody>
      </p:sp>
      <p:sp>
        <p:nvSpPr>
          <p:cNvPr id="9" name="Título 1">
            <a:extLst>
              <a:ext uri="{FF2B5EF4-FFF2-40B4-BE49-F238E27FC236}">
                <a16:creationId xmlns:a16="http://schemas.microsoft.com/office/drawing/2014/main" id="{F5DFD1F2-6339-0C4B-8A1A-2228F314BEF6}"/>
              </a:ext>
            </a:extLst>
          </p:cNvPr>
          <p:cNvSpPr>
            <a:spLocks noGrp="1"/>
          </p:cNvSpPr>
          <p:nvPr>
            <p:ph type="title"/>
          </p:nvPr>
        </p:nvSpPr>
        <p:spPr>
          <a:xfrm>
            <a:off x="5159829" y="1795573"/>
            <a:ext cx="6193970" cy="1413328"/>
          </a:xfrm>
        </p:spPr>
        <p:txBody>
          <a:bodyPr>
            <a:noAutofit/>
          </a:bodyPr>
          <a:lstStyle>
            <a:lvl1pPr algn="l">
              <a:defRPr sz="3200" b="1" i="0">
                <a:solidFill>
                  <a:srgbClr val="0B1944"/>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s-ES" dirty="0"/>
              <a:t>Haga clic para modificar el estilo de título del patrón</a:t>
            </a:r>
            <a:endParaRPr lang="es-MX" dirty="0"/>
          </a:p>
        </p:txBody>
      </p:sp>
      <p:cxnSp>
        <p:nvCxnSpPr>
          <p:cNvPr id="3" name="Conector recto 2">
            <a:extLst>
              <a:ext uri="{FF2B5EF4-FFF2-40B4-BE49-F238E27FC236}">
                <a16:creationId xmlns:a16="http://schemas.microsoft.com/office/drawing/2014/main" id="{395E798B-CC65-A94A-AB9A-1C3149548246}"/>
              </a:ext>
            </a:extLst>
          </p:cNvPr>
          <p:cNvCxnSpPr>
            <a:cxnSpLocks/>
          </p:cNvCxnSpPr>
          <p:nvPr userDrawn="1"/>
        </p:nvCxnSpPr>
        <p:spPr>
          <a:xfrm>
            <a:off x="217719" y="0"/>
            <a:ext cx="0" cy="2826656"/>
          </a:xfrm>
          <a:prstGeom prst="line">
            <a:avLst/>
          </a:prstGeom>
          <a:noFill/>
          <a:ln w="95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contenido 2">
            <a:extLst>
              <a:ext uri="{FF2B5EF4-FFF2-40B4-BE49-F238E27FC236}">
                <a16:creationId xmlns:a16="http://schemas.microsoft.com/office/drawing/2014/main" id="{CA49D1DE-666B-3043-B409-4B67031CF1C5}"/>
              </a:ext>
            </a:extLst>
          </p:cNvPr>
          <p:cNvSpPr>
            <a:spLocks noGrp="1"/>
          </p:cNvSpPr>
          <p:nvPr>
            <p:ph idx="11"/>
          </p:nvPr>
        </p:nvSpPr>
        <p:spPr>
          <a:xfrm>
            <a:off x="5159829" y="3523851"/>
            <a:ext cx="6193970" cy="2062165"/>
          </a:xfrm>
        </p:spPr>
        <p:txBody>
          <a:bodyPr anchor="ctr">
            <a:noAutofit/>
          </a:bodyPr>
          <a:lstStyle>
            <a:lvl1pPr marL="0" indent="0" algn="ctr">
              <a:spcBef>
                <a:spcPts val="1000"/>
              </a:spcBef>
              <a:buNone/>
              <a:defRPr sz="1200" b="0" i="0">
                <a:solidFill>
                  <a:srgbClr val="0B1944"/>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s-MX" dirty="0"/>
          </a:p>
        </p:txBody>
      </p:sp>
      <p:sp>
        <p:nvSpPr>
          <p:cNvPr id="13" name="Marcador de contenido 2">
            <a:extLst>
              <a:ext uri="{FF2B5EF4-FFF2-40B4-BE49-F238E27FC236}">
                <a16:creationId xmlns:a16="http://schemas.microsoft.com/office/drawing/2014/main" id="{98C37377-7AE5-8A4F-AE2A-4305413D974F}"/>
              </a:ext>
            </a:extLst>
          </p:cNvPr>
          <p:cNvSpPr>
            <a:spLocks noGrp="1"/>
          </p:cNvSpPr>
          <p:nvPr>
            <p:ph idx="12" hasCustomPrompt="1"/>
          </p:nvPr>
        </p:nvSpPr>
        <p:spPr>
          <a:xfrm>
            <a:off x="5159829" y="1316515"/>
            <a:ext cx="3686027" cy="328216"/>
          </a:xfrm>
        </p:spPr>
        <p:txBody>
          <a:bodyPr>
            <a:noAutofit/>
          </a:bodyPr>
          <a:lstStyle>
            <a:lvl1pPr marL="0" marR="0" indent="0" algn="l" defTabSz="410751" rtl="0" latinLnBrk="0">
              <a:lnSpc>
                <a:spcPct val="100000"/>
              </a:lnSpc>
              <a:spcBef>
                <a:spcPts val="1000"/>
              </a:spcBef>
              <a:spcAft>
                <a:spcPts val="0"/>
              </a:spcAft>
              <a:buClrTx/>
              <a:buSzPct val="145000"/>
              <a:buFontTx/>
              <a:buNone/>
              <a:tabLst/>
              <a:defRPr lang="es-MX" sz="1800" b="1" i="0" u="none" strike="noStrike" cap="none" spc="0" baseline="0" dirty="0">
                <a:ln>
                  <a:noFill/>
                </a:ln>
                <a:solidFill>
                  <a:srgbClr val="5FC0EB"/>
                </a:solidFill>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a:defRPr>
            </a:lvl1pPr>
          </a:lstStyle>
          <a:p>
            <a:r>
              <a:rPr lang="es-ES" dirty="0"/>
              <a:t>Editar los estilos de texto del patrón</a:t>
            </a:r>
            <a:endParaRPr lang="es-MX" dirty="0"/>
          </a:p>
        </p:txBody>
      </p:sp>
      <p:cxnSp>
        <p:nvCxnSpPr>
          <p:cNvPr id="14" name="Conector recto 13">
            <a:extLst>
              <a:ext uri="{FF2B5EF4-FFF2-40B4-BE49-F238E27FC236}">
                <a16:creationId xmlns:a16="http://schemas.microsoft.com/office/drawing/2014/main" id="{DCC0A9EB-BCA0-FA47-B024-DE2E6F3A76BA}"/>
              </a:ext>
            </a:extLst>
          </p:cNvPr>
          <p:cNvCxnSpPr>
            <a:cxnSpLocks/>
          </p:cNvCxnSpPr>
          <p:nvPr userDrawn="1"/>
        </p:nvCxnSpPr>
        <p:spPr>
          <a:xfrm>
            <a:off x="5159829" y="3208901"/>
            <a:ext cx="402772" cy="0"/>
          </a:xfrm>
          <a:prstGeom prst="line">
            <a:avLst/>
          </a:prstGeom>
          <a:noFill/>
          <a:ln w="28575" cap="flat">
            <a:solidFill>
              <a:srgbClr val="5FC0EB"/>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1898394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Foto (horizontal)">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76452EA-9A3C-6443-A4C3-5E9E9D5D5323}"/>
              </a:ext>
            </a:extLst>
          </p:cNvPr>
          <p:cNvSpPr/>
          <p:nvPr userDrawn="1"/>
        </p:nvSpPr>
        <p:spPr>
          <a:xfrm>
            <a:off x="0" y="0"/>
            <a:ext cx="4842933" cy="6858000"/>
          </a:xfrm>
          <a:prstGeom prst="rect">
            <a:avLst/>
          </a:prstGeom>
          <a:solidFill>
            <a:srgbClr val="0B19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7" name="CuadroTexto 5">
            <a:extLst>
              <a:ext uri="{FF2B5EF4-FFF2-40B4-BE49-F238E27FC236}">
                <a16:creationId xmlns:a16="http://schemas.microsoft.com/office/drawing/2014/main" id="{7CAA5B9B-4744-B949-BA6E-FD650560CA2E}"/>
              </a:ext>
            </a:extLst>
          </p:cNvPr>
          <p:cNvSpPr txBox="1">
            <a:spLocks noChangeArrowheads="1"/>
          </p:cNvSpPr>
          <p:nvPr userDrawn="1"/>
        </p:nvSpPr>
        <p:spPr bwMode="auto">
          <a:xfrm rot="16200000">
            <a:off x="-556934" y="3451923"/>
            <a:ext cx="1527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i="0" dirty="0">
                <a:solidFill>
                  <a:schemeClr val="bg1"/>
                </a:solidFill>
                <a:latin typeface="Helvetica Neue Light" panose="02000403000000020004" pitchFamily="2" charset="0"/>
                <a:ea typeface="Helvetica Neue Light" panose="02000403000000020004" pitchFamily="2" charset="0"/>
              </a:rPr>
              <a:t>www.gponutec.com</a:t>
            </a:r>
          </a:p>
        </p:txBody>
      </p:sp>
      <p:pic>
        <p:nvPicPr>
          <p:cNvPr id="11" name="Imagen 7">
            <a:extLst>
              <a:ext uri="{FF2B5EF4-FFF2-40B4-BE49-F238E27FC236}">
                <a16:creationId xmlns:a16="http://schemas.microsoft.com/office/drawing/2014/main" id="{C3BD6DB1-DB20-B94F-A7FB-DF0552F54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osición de imagen 2">
            <a:extLst>
              <a:ext uri="{FF2B5EF4-FFF2-40B4-BE49-F238E27FC236}">
                <a16:creationId xmlns:a16="http://schemas.microsoft.com/office/drawing/2014/main" id="{D8EE3025-F9B3-D547-91B4-353F06DD7CE9}"/>
              </a:ext>
            </a:extLst>
          </p:cNvPr>
          <p:cNvSpPr>
            <a:spLocks noGrp="1"/>
          </p:cNvSpPr>
          <p:nvPr>
            <p:ph type="pic" idx="10"/>
          </p:nvPr>
        </p:nvSpPr>
        <p:spPr>
          <a:xfrm>
            <a:off x="5159829" y="1361545"/>
            <a:ext cx="7032171" cy="5056187"/>
          </a:xfrm>
        </p:spPr>
        <p:txBody>
          <a:bodyPr/>
          <a:lstStyle>
            <a:lvl1pPr marL="0" indent="0" algn="ctr">
              <a:spcBef>
                <a:spcPts val="0"/>
              </a:spcBef>
              <a:buNone/>
              <a:defRPr sz="1800" b="0" i="0">
                <a:solidFill>
                  <a:schemeClr val="bg1">
                    <a:lumMod val="50000"/>
                  </a:schemeClr>
                </a:solidFill>
                <a:latin typeface="Gotham Book" panose="02000604040000020004" pitchFamily="2"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t>
            </a:r>
          </a:p>
          <a:p>
            <a:pPr lvl="0"/>
            <a:r>
              <a:rPr lang="es-ES" noProof="0" dirty="0">
                <a:sym typeface="Helvetica Neue"/>
              </a:rPr>
              <a:t>agregar una imagen</a:t>
            </a:r>
            <a:endParaRPr lang="es-MX" noProof="0" dirty="0">
              <a:sym typeface="Helvetica Neue"/>
            </a:endParaRPr>
          </a:p>
        </p:txBody>
      </p:sp>
      <p:sp>
        <p:nvSpPr>
          <p:cNvPr id="8" name="Marcador de contenido 2">
            <a:extLst>
              <a:ext uri="{FF2B5EF4-FFF2-40B4-BE49-F238E27FC236}">
                <a16:creationId xmlns:a16="http://schemas.microsoft.com/office/drawing/2014/main" id="{16254414-7C8C-2749-8524-25863338FDED}"/>
              </a:ext>
            </a:extLst>
          </p:cNvPr>
          <p:cNvSpPr>
            <a:spLocks noGrp="1"/>
          </p:cNvSpPr>
          <p:nvPr>
            <p:ph idx="1"/>
          </p:nvPr>
        </p:nvSpPr>
        <p:spPr>
          <a:xfrm>
            <a:off x="838201" y="764491"/>
            <a:ext cx="3548735" cy="2062165"/>
          </a:xfrm>
        </p:spPr>
        <p:txBody>
          <a:bodyPr anchor="ctr">
            <a:noAutofit/>
          </a:bodyPr>
          <a:lstStyle>
            <a:lvl1pPr marL="0" indent="0" algn="ctr">
              <a:spcBef>
                <a:spcPts val="1000"/>
              </a:spcBef>
              <a:buNone/>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s-MX" dirty="0"/>
          </a:p>
        </p:txBody>
      </p:sp>
      <p:sp>
        <p:nvSpPr>
          <p:cNvPr id="9" name="Título 1">
            <a:extLst>
              <a:ext uri="{FF2B5EF4-FFF2-40B4-BE49-F238E27FC236}">
                <a16:creationId xmlns:a16="http://schemas.microsoft.com/office/drawing/2014/main" id="{F5DFD1F2-6339-0C4B-8A1A-2228F314BEF6}"/>
              </a:ext>
            </a:extLst>
          </p:cNvPr>
          <p:cNvSpPr>
            <a:spLocks noGrp="1"/>
          </p:cNvSpPr>
          <p:nvPr>
            <p:ph type="title"/>
          </p:nvPr>
        </p:nvSpPr>
        <p:spPr>
          <a:xfrm>
            <a:off x="838200" y="2946402"/>
            <a:ext cx="3548735" cy="2576745"/>
          </a:xfrm>
        </p:spPr>
        <p:txBody>
          <a:bodyPr>
            <a:noAutofit/>
          </a:bodyPr>
          <a:lstStyle>
            <a:lvl1pPr algn="l">
              <a:defRPr sz="32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s-ES" dirty="0"/>
              <a:t>Haga clic para modificar el estilo de título del patrón</a:t>
            </a:r>
            <a:endParaRPr lang="es-MX" dirty="0"/>
          </a:p>
        </p:txBody>
      </p:sp>
      <p:cxnSp>
        <p:nvCxnSpPr>
          <p:cNvPr id="3" name="Conector recto 2">
            <a:extLst>
              <a:ext uri="{FF2B5EF4-FFF2-40B4-BE49-F238E27FC236}">
                <a16:creationId xmlns:a16="http://schemas.microsoft.com/office/drawing/2014/main" id="{395E798B-CC65-A94A-AB9A-1C3149548246}"/>
              </a:ext>
            </a:extLst>
          </p:cNvPr>
          <p:cNvCxnSpPr>
            <a:cxnSpLocks/>
          </p:cNvCxnSpPr>
          <p:nvPr userDrawn="1"/>
        </p:nvCxnSpPr>
        <p:spPr>
          <a:xfrm>
            <a:off x="217719" y="0"/>
            <a:ext cx="0" cy="2826656"/>
          </a:xfrm>
          <a:prstGeom prst="line">
            <a:avLst/>
          </a:prstGeom>
          <a:noFill/>
          <a:ln w="95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4428970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Foto (horizontal)">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76452EA-9A3C-6443-A4C3-5E9E9D5D5323}"/>
              </a:ext>
            </a:extLst>
          </p:cNvPr>
          <p:cNvSpPr/>
          <p:nvPr userDrawn="1"/>
        </p:nvSpPr>
        <p:spPr>
          <a:xfrm>
            <a:off x="0" y="0"/>
            <a:ext cx="4842933" cy="6858000"/>
          </a:xfrm>
          <a:prstGeom prst="rect">
            <a:avLst/>
          </a:prstGeom>
          <a:solidFill>
            <a:srgbClr val="0B19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7" name="CuadroTexto 5">
            <a:extLst>
              <a:ext uri="{FF2B5EF4-FFF2-40B4-BE49-F238E27FC236}">
                <a16:creationId xmlns:a16="http://schemas.microsoft.com/office/drawing/2014/main" id="{7CAA5B9B-4744-B949-BA6E-FD650560CA2E}"/>
              </a:ext>
            </a:extLst>
          </p:cNvPr>
          <p:cNvSpPr txBox="1">
            <a:spLocks noChangeArrowheads="1"/>
          </p:cNvSpPr>
          <p:nvPr userDrawn="1"/>
        </p:nvSpPr>
        <p:spPr bwMode="auto">
          <a:xfrm rot="16200000">
            <a:off x="-556934" y="3451923"/>
            <a:ext cx="1527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i="0" dirty="0">
                <a:solidFill>
                  <a:schemeClr val="bg1"/>
                </a:solidFill>
                <a:latin typeface="Helvetica Neue Light" panose="02000403000000020004" pitchFamily="2" charset="0"/>
                <a:ea typeface="Helvetica Neue Light" panose="02000403000000020004" pitchFamily="2" charset="0"/>
              </a:rPr>
              <a:t>www.gponutec.com</a:t>
            </a:r>
          </a:p>
        </p:txBody>
      </p:sp>
      <p:pic>
        <p:nvPicPr>
          <p:cNvPr id="11" name="Imagen 7">
            <a:extLst>
              <a:ext uri="{FF2B5EF4-FFF2-40B4-BE49-F238E27FC236}">
                <a16:creationId xmlns:a16="http://schemas.microsoft.com/office/drawing/2014/main" id="{C3BD6DB1-DB20-B94F-A7FB-DF0552F54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osición de imagen 2">
            <a:extLst>
              <a:ext uri="{FF2B5EF4-FFF2-40B4-BE49-F238E27FC236}">
                <a16:creationId xmlns:a16="http://schemas.microsoft.com/office/drawing/2014/main" id="{D8EE3025-F9B3-D547-91B4-353F06DD7CE9}"/>
              </a:ext>
            </a:extLst>
          </p:cNvPr>
          <p:cNvSpPr>
            <a:spLocks noGrp="1"/>
          </p:cNvSpPr>
          <p:nvPr>
            <p:ph type="pic" idx="10"/>
          </p:nvPr>
        </p:nvSpPr>
        <p:spPr>
          <a:xfrm>
            <a:off x="5159829" y="1361545"/>
            <a:ext cx="7032171" cy="5056187"/>
          </a:xfrm>
        </p:spPr>
        <p:txBody>
          <a:bodyPr/>
          <a:lstStyle>
            <a:lvl1pPr marL="0" indent="0" algn="ctr">
              <a:spcBef>
                <a:spcPts val="0"/>
              </a:spcBef>
              <a:buNone/>
              <a:defRPr sz="1800" b="0" i="0">
                <a:solidFill>
                  <a:schemeClr val="bg1">
                    <a:lumMod val="50000"/>
                  </a:schemeClr>
                </a:solidFill>
                <a:latin typeface="Gotham Book" panose="02000604040000020004" pitchFamily="2"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t>
            </a:r>
          </a:p>
          <a:p>
            <a:pPr lvl="0"/>
            <a:r>
              <a:rPr lang="es-ES" noProof="0" dirty="0">
                <a:sym typeface="Helvetica Neue"/>
              </a:rPr>
              <a:t>agregar una imagen</a:t>
            </a:r>
            <a:endParaRPr lang="es-MX" noProof="0" dirty="0">
              <a:sym typeface="Helvetica Neue"/>
            </a:endParaRPr>
          </a:p>
        </p:txBody>
      </p:sp>
      <p:sp>
        <p:nvSpPr>
          <p:cNvPr id="8" name="Marcador de contenido 2">
            <a:extLst>
              <a:ext uri="{FF2B5EF4-FFF2-40B4-BE49-F238E27FC236}">
                <a16:creationId xmlns:a16="http://schemas.microsoft.com/office/drawing/2014/main" id="{16254414-7C8C-2749-8524-25863338FDED}"/>
              </a:ext>
            </a:extLst>
          </p:cNvPr>
          <p:cNvSpPr>
            <a:spLocks noGrp="1"/>
          </p:cNvSpPr>
          <p:nvPr>
            <p:ph idx="1"/>
          </p:nvPr>
        </p:nvSpPr>
        <p:spPr>
          <a:xfrm>
            <a:off x="838201" y="764491"/>
            <a:ext cx="3548735" cy="2062165"/>
          </a:xfrm>
        </p:spPr>
        <p:txBody>
          <a:bodyPr anchor="ctr">
            <a:noAutofit/>
          </a:bodyPr>
          <a:lstStyle>
            <a:lvl1pPr marL="0" indent="0" algn="ctr">
              <a:spcBef>
                <a:spcPts val="1000"/>
              </a:spcBef>
              <a:buNone/>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s-MX" dirty="0"/>
          </a:p>
        </p:txBody>
      </p:sp>
      <p:sp>
        <p:nvSpPr>
          <p:cNvPr id="9" name="Título 1">
            <a:extLst>
              <a:ext uri="{FF2B5EF4-FFF2-40B4-BE49-F238E27FC236}">
                <a16:creationId xmlns:a16="http://schemas.microsoft.com/office/drawing/2014/main" id="{F5DFD1F2-6339-0C4B-8A1A-2228F314BEF6}"/>
              </a:ext>
            </a:extLst>
          </p:cNvPr>
          <p:cNvSpPr>
            <a:spLocks noGrp="1"/>
          </p:cNvSpPr>
          <p:nvPr>
            <p:ph type="title"/>
          </p:nvPr>
        </p:nvSpPr>
        <p:spPr>
          <a:xfrm>
            <a:off x="838200" y="2946402"/>
            <a:ext cx="3548735" cy="2576745"/>
          </a:xfrm>
        </p:spPr>
        <p:txBody>
          <a:bodyPr>
            <a:noAutofit/>
          </a:bodyPr>
          <a:lstStyle>
            <a:lvl1pPr algn="l">
              <a:defRPr sz="32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s-ES" dirty="0"/>
              <a:t>Haga clic para modificar el estilo de título del patrón</a:t>
            </a:r>
            <a:endParaRPr lang="es-MX" dirty="0"/>
          </a:p>
        </p:txBody>
      </p:sp>
      <p:cxnSp>
        <p:nvCxnSpPr>
          <p:cNvPr id="3" name="Conector recto 2">
            <a:extLst>
              <a:ext uri="{FF2B5EF4-FFF2-40B4-BE49-F238E27FC236}">
                <a16:creationId xmlns:a16="http://schemas.microsoft.com/office/drawing/2014/main" id="{395E798B-CC65-A94A-AB9A-1C3149548246}"/>
              </a:ext>
            </a:extLst>
          </p:cNvPr>
          <p:cNvCxnSpPr>
            <a:cxnSpLocks/>
          </p:cNvCxnSpPr>
          <p:nvPr userDrawn="1"/>
        </p:nvCxnSpPr>
        <p:spPr>
          <a:xfrm>
            <a:off x="217719" y="0"/>
            <a:ext cx="0" cy="2826656"/>
          </a:xfrm>
          <a:prstGeom prst="line">
            <a:avLst/>
          </a:prstGeom>
          <a:noFill/>
          <a:ln w="95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4916639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oto (horizontal)">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76452EA-9A3C-6443-A4C3-5E9E9D5D5323}"/>
              </a:ext>
            </a:extLst>
          </p:cNvPr>
          <p:cNvSpPr/>
          <p:nvPr userDrawn="1"/>
        </p:nvSpPr>
        <p:spPr>
          <a:xfrm>
            <a:off x="0" y="896938"/>
            <a:ext cx="5181600" cy="3975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7" name="CuadroTexto 5">
            <a:extLst>
              <a:ext uri="{FF2B5EF4-FFF2-40B4-BE49-F238E27FC236}">
                <a16:creationId xmlns:a16="http://schemas.microsoft.com/office/drawing/2014/main" id="{7CAA5B9B-4744-B949-BA6E-FD650560CA2E}"/>
              </a:ext>
            </a:extLst>
          </p:cNvPr>
          <p:cNvSpPr txBox="1">
            <a:spLocks noChangeArrowheads="1"/>
          </p:cNvSpPr>
          <p:nvPr userDrawn="1"/>
        </p:nvSpPr>
        <p:spPr bwMode="auto">
          <a:xfrm rot="16200000">
            <a:off x="-635793" y="2282031"/>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a:solidFill>
                  <a:schemeClr val="bg1"/>
                </a:solidFill>
                <a:latin typeface="Gotham Book" panose="02000604040000020004" pitchFamily="2" charset="0"/>
              </a:rPr>
              <a:t>www.gponutec.com</a:t>
            </a:r>
          </a:p>
        </p:txBody>
      </p:sp>
      <p:pic>
        <p:nvPicPr>
          <p:cNvPr id="11" name="Imagen 7">
            <a:extLst>
              <a:ext uri="{FF2B5EF4-FFF2-40B4-BE49-F238E27FC236}">
                <a16:creationId xmlns:a16="http://schemas.microsoft.com/office/drawing/2014/main" id="{C3BD6DB1-DB20-B94F-A7FB-DF0552F54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osición de imagen 2">
            <a:extLst>
              <a:ext uri="{FF2B5EF4-FFF2-40B4-BE49-F238E27FC236}">
                <a16:creationId xmlns:a16="http://schemas.microsoft.com/office/drawing/2014/main" id="{D8EE3025-F9B3-D547-91B4-353F06DD7CE9}"/>
              </a:ext>
            </a:extLst>
          </p:cNvPr>
          <p:cNvSpPr>
            <a:spLocks noGrp="1"/>
          </p:cNvSpPr>
          <p:nvPr>
            <p:ph type="pic" idx="10"/>
          </p:nvPr>
        </p:nvSpPr>
        <p:spPr>
          <a:xfrm>
            <a:off x="4842933" y="1361545"/>
            <a:ext cx="7349067" cy="5056187"/>
          </a:xfrm>
        </p:spPr>
        <p:txBody>
          <a:bodyPr/>
          <a:lstStyle>
            <a:lvl1pPr marL="0" indent="0" algn="ctr">
              <a:spcBef>
                <a:spcPts val="0"/>
              </a:spcBef>
              <a:buNone/>
              <a:defRPr sz="1800" b="0" i="0">
                <a:solidFill>
                  <a:schemeClr val="bg1">
                    <a:lumMod val="50000"/>
                  </a:schemeClr>
                </a:solidFill>
                <a:latin typeface="Gotham Book" panose="02000604040000020004" pitchFamily="2"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t>
            </a:r>
          </a:p>
          <a:p>
            <a:pPr lvl="0"/>
            <a:r>
              <a:rPr lang="es-ES" noProof="0" dirty="0">
                <a:sym typeface="Helvetica Neue"/>
              </a:rPr>
              <a:t>agregar una imagen</a:t>
            </a:r>
            <a:endParaRPr lang="es-MX" noProof="0" dirty="0">
              <a:sym typeface="Helvetica Neue"/>
            </a:endParaRPr>
          </a:p>
        </p:txBody>
      </p:sp>
      <p:sp>
        <p:nvSpPr>
          <p:cNvPr id="8" name="Marcador de contenido 2">
            <a:extLst>
              <a:ext uri="{FF2B5EF4-FFF2-40B4-BE49-F238E27FC236}">
                <a16:creationId xmlns:a16="http://schemas.microsoft.com/office/drawing/2014/main" id="{16254414-7C8C-2749-8524-25863338FDED}"/>
              </a:ext>
            </a:extLst>
          </p:cNvPr>
          <p:cNvSpPr>
            <a:spLocks noGrp="1"/>
          </p:cNvSpPr>
          <p:nvPr>
            <p:ph idx="1"/>
          </p:nvPr>
        </p:nvSpPr>
        <p:spPr>
          <a:xfrm>
            <a:off x="838200" y="2551770"/>
            <a:ext cx="4004733" cy="2062165"/>
          </a:xfrm>
        </p:spPr>
        <p:txBody>
          <a:bodyPr>
            <a:noAutofit/>
          </a:bodyPr>
          <a:lstStyle>
            <a:lvl1pPr marL="226800" indent="-226800">
              <a:spcBef>
                <a:spcPts val="1000"/>
              </a:spcBef>
              <a:defRPr sz="1800" b="0" i="0">
                <a:solidFill>
                  <a:schemeClr val="bg1"/>
                </a:solidFill>
                <a:latin typeface="Gotham Book" panose="02000604040000020004" pitchFamily="2" charset="0"/>
              </a:defRPr>
            </a:lvl1pPr>
          </a:lstStyle>
          <a:p>
            <a:r>
              <a:rPr lang="es-ES"/>
              <a:t>Editar los estilos de texto del patrón
Segundo nivel
Tercer nivel
Cuarto nivel
Quinto nivel</a:t>
            </a:r>
            <a:endParaRPr lang="es-MX" dirty="0"/>
          </a:p>
        </p:txBody>
      </p:sp>
      <p:sp>
        <p:nvSpPr>
          <p:cNvPr id="9" name="Título 1">
            <a:extLst>
              <a:ext uri="{FF2B5EF4-FFF2-40B4-BE49-F238E27FC236}">
                <a16:creationId xmlns:a16="http://schemas.microsoft.com/office/drawing/2014/main" id="{F5DFD1F2-6339-0C4B-8A1A-2228F314BEF6}"/>
              </a:ext>
            </a:extLst>
          </p:cNvPr>
          <p:cNvSpPr>
            <a:spLocks noGrp="1"/>
          </p:cNvSpPr>
          <p:nvPr>
            <p:ph type="title"/>
          </p:nvPr>
        </p:nvSpPr>
        <p:spPr>
          <a:xfrm>
            <a:off x="838200" y="1061837"/>
            <a:ext cx="4004733" cy="1325563"/>
          </a:xfrm>
        </p:spPr>
        <p:txBody>
          <a:bodyPr>
            <a:noAutofit/>
          </a:bodyPr>
          <a:lstStyle>
            <a:lvl1pPr algn="l">
              <a:defRPr sz="2800" b="1" i="0">
                <a:solidFill>
                  <a:schemeClr val="bg1"/>
                </a:solidFill>
                <a:latin typeface="Gotham Medium" panose="02000604030000020004"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413546612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ítulo (centr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36DFFC5-8BF2-7C4C-BDA6-AA412893B6BC}"/>
              </a:ext>
            </a:extLst>
          </p:cNvPr>
          <p:cNvSpPr/>
          <p:nvPr userDrawn="1"/>
        </p:nvSpPr>
        <p:spPr>
          <a:xfrm>
            <a:off x="5022850" y="1022350"/>
            <a:ext cx="7169150" cy="466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8" name="CuadroTexto 5">
            <a:extLst>
              <a:ext uri="{FF2B5EF4-FFF2-40B4-BE49-F238E27FC236}">
                <a16:creationId xmlns:a16="http://schemas.microsoft.com/office/drawing/2014/main" id="{2A7BD326-06B2-0F4A-BD60-8F1226F9705B}"/>
              </a:ext>
            </a:extLst>
          </p:cNvPr>
          <p:cNvSpPr txBox="1">
            <a:spLocks noChangeArrowheads="1"/>
          </p:cNvSpPr>
          <p:nvPr userDrawn="1"/>
        </p:nvSpPr>
        <p:spPr bwMode="auto">
          <a:xfrm rot="16200000">
            <a:off x="-635793" y="2282031"/>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a:solidFill>
                  <a:schemeClr val="tx1"/>
                </a:solidFill>
                <a:latin typeface="Gotham Book" panose="02000604040000020004" pitchFamily="2" charset="0"/>
              </a:rPr>
              <a:t>www.gponutec.com</a:t>
            </a:r>
          </a:p>
        </p:txBody>
      </p:sp>
      <p:sp>
        <p:nvSpPr>
          <p:cNvPr id="9" name="Rectángulo 8">
            <a:extLst>
              <a:ext uri="{FF2B5EF4-FFF2-40B4-BE49-F238E27FC236}">
                <a16:creationId xmlns:a16="http://schemas.microsoft.com/office/drawing/2014/main" id="{2DF98151-C5D9-6B4A-B19E-71B445A90B24}"/>
              </a:ext>
            </a:extLst>
          </p:cNvPr>
          <p:cNvSpPr/>
          <p:nvPr userDrawn="1"/>
        </p:nvSpPr>
        <p:spPr>
          <a:xfrm>
            <a:off x="0" y="1219200"/>
            <a:ext cx="419100" cy="355600"/>
          </a:xfrm>
          <a:prstGeom prst="rect">
            <a:avLst/>
          </a:prstGeom>
          <a:solidFill>
            <a:srgbClr val="DDE6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pic>
        <p:nvPicPr>
          <p:cNvPr id="11" name="Imagen 7">
            <a:extLst>
              <a:ext uri="{FF2B5EF4-FFF2-40B4-BE49-F238E27FC236}">
                <a16:creationId xmlns:a16="http://schemas.microsoft.com/office/drawing/2014/main" id="{4C0DCA91-894F-0144-93D7-B7406EB7C5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posición de imagen 2">
            <a:extLst>
              <a:ext uri="{FF2B5EF4-FFF2-40B4-BE49-F238E27FC236}">
                <a16:creationId xmlns:a16="http://schemas.microsoft.com/office/drawing/2014/main" id="{FD05CCB0-458C-F149-8831-819BD7DEA0B8}"/>
              </a:ext>
            </a:extLst>
          </p:cNvPr>
          <p:cNvSpPr>
            <a:spLocks noGrp="1"/>
          </p:cNvSpPr>
          <p:nvPr>
            <p:ph type="pic" idx="10"/>
          </p:nvPr>
        </p:nvSpPr>
        <p:spPr>
          <a:xfrm>
            <a:off x="5516033" y="0"/>
            <a:ext cx="3149600" cy="6858000"/>
          </a:xfrm>
        </p:spPr>
        <p:txBody>
          <a:bodyPr/>
          <a:lstStyle>
            <a:lvl1pPr marL="0" marR="0" indent="0" algn="ctr" defTabSz="410751" rtl="0" latinLnBrk="0">
              <a:lnSpc>
                <a:spcPct val="100000"/>
              </a:lnSpc>
              <a:spcBef>
                <a:spcPts val="0"/>
              </a:spcBef>
              <a:spcAft>
                <a:spcPts val="0"/>
              </a:spcAft>
              <a:buClrTx/>
              <a:buSzPct val="145000"/>
              <a:buFontTx/>
              <a:buNone/>
              <a:tabLst/>
              <a:defRPr lang="es-MX" sz="1800" b="0" i="0" u="none" strike="noStrike" cap="none" spc="0" baseline="0" dirty="0">
                <a:ln>
                  <a:noFill/>
                </a:ln>
                <a:solidFill>
                  <a:schemeClr val="bg1"/>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5" name="Marcador de contenido 2">
            <a:extLst>
              <a:ext uri="{FF2B5EF4-FFF2-40B4-BE49-F238E27FC236}">
                <a16:creationId xmlns:a16="http://schemas.microsoft.com/office/drawing/2014/main" id="{1FD2EB92-4274-0F42-A8F2-FB253E298E5A}"/>
              </a:ext>
            </a:extLst>
          </p:cNvPr>
          <p:cNvSpPr>
            <a:spLocks noGrp="1"/>
          </p:cNvSpPr>
          <p:nvPr>
            <p:ph idx="1"/>
          </p:nvPr>
        </p:nvSpPr>
        <p:spPr>
          <a:xfrm>
            <a:off x="838200" y="2551770"/>
            <a:ext cx="4004733" cy="2062165"/>
          </a:xfrm>
        </p:spPr>
        <p:txBody>
          <a:bodyPr>
            <a:noAutofit/>
          </a:bodyPr>
          <a:lstStyle>
            <a:lvl1pPr marL="226800" marR="0" indent="-226800" algn="l" defTabSz="410751" rtl="0" latinLnBrk="0">
              <a:lnSpc>
                <a:spcPct val="100000"/>
              </a:lnSpc>
              <a:spcBef>
                <a:spcPts val="1000"/>
              </a:spcBef>
              <a:spcAft>
                <a:spcPts val="0"/>
              </a:spcAft>
              <a:buClrTx/>
              <a:buSzPct val="145000"/>
              <a:buFontTx/>
              <a:buChar char="•"/>
              <a:tabLst/>
              <a:defRPr lang="es-MX" sz="1800" b="0" i="0" u="none" strike="noStrike" cap="none" spc="0" baseline="0" dirty="0">
                <a:ln>
                  <a:noFill/>
                </a:ln>
                <a:solidFill>
                  <a:schemeClr val="tx1"/>
                </a:solidFill>
                <a:uFillTx/>
                <a:latin typeface="Gotham Book" panose="02000604040000020004" pitchFamily="2" charset="0"/>
                <a:ea typeface="Helvetica Neue"/>
                <a:cs typeface="Helvetica Neue"/>
                <a:sym typeface="Helvetica Neue"/>
              </a:defRPr>
            </a:lvl1pPr>
          </a:lstStyle>
          <a:p>
            <a:r>
              <a:rPr lang="es-ES" dirty="0"/>
              <a:t>Editar los estilos de texto del patrón
Segundo nivel
Tercer nivel
Cuarto nivel
Quinto nivel</a:t>
            </a:r>
            <a:endParaRPr lang="es-MX" dirty="0"/>
          </a:p>
        </p:txBody>
      </p:sp>
      <p:sp>
        <p:nvSpPr>
          <p:cNvPr id="6" name="Título 1">
            <a:extLst>
              <a:ext uri="{FF2B5EF4-FFF2-40B4-BE49-F238E27FC236}">
                <a16:creationId xmlns:a16="http://schemas.microsoft.com/office/drawing/2014/main" id="{83EA98C4-121D-D146-80F7-D9924B64B532}"/>
              </a:ext>
            </a:extLst>
          </p:cNvPr>
          <p:cNvSpPr>
            <a:spLocks noGrp="1"/>
          </p:cNvSpPr>
          <p:nvPr>
            <p:ph type="title"/>
          </p:nvPr>
        </p:nvSpPr>
        <p:spPr>
          <a:xfrm>
            <a:off x="838200" y="1061837"/>
            <a:ext cx="4004733" cy="1325563"/>
          </a:xfrm>
        </p:spPr>
        <p:txBody>
          <a:bodyPr>
            <a:noAutofit/>
          </a:bodyPr>
          <a:lstStyle>
            <a:lvl1pPr marL="0" marR="0" indent="0" algn="l" defTabSz="410751" rtl="0" latinLnBrk="0">
              <a:lnSpc>
                <a:spcPct val="100000"/>
              </a:lnSpc>
              <a:spcBef>
                <a:spcPts val="0"/>
              </a:spcBef>
              <a:spcAft>
                <a:spcPts val="0"/>
              </a:spcAft>
              <a:buClrTx/>
              <a:buSzTx/>
              <a:buFontTx/>
              <a:buNone/>
              <a:tabLst/>
              <a:defRPr lang="es-MX" sz="2800" b="1" i="0" u="none" strike="noStrike" cap="none" spc="0" baseline="0" dirty="0">
                <a:ln>
                  <a:noFill/>
                </a:ln>
                <a:solidFill>
                  <a:schemeClr val="tx1"/>
                </a:solidFill>
                <a:uFillTx/>
                <a:latin typeface="Gotham Medium" panose="02000604030000020004" pitchFamily="2" charset="0"/>
                <a:ea typeface="+mn-ea"/>
                <a:cs typeface="+mn-cs"/>
                <a:sym typeface="Helvetica Neue Medium"/>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92958661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Foto (vertical)">
    <p:spTree>
      <p:nvGrpSpPr>
        <p:cNvPr id="1" name=""/>
        <p:cNvGrpSpPr/>
        <p:nvPr/>
      </p:nvGrpSpPr>
      <p:grpSpPr>
        <a:xfrm>
          <a:off x="0" y="0"/>
          <a:ext cx="0" cy="0"/>
          <a:chOff x="0" y="0"/>
          <a:chExt cx="0" cy="0"/>
        </a:xfrm>
      </p:grpSpPr>
      <p:sp>
        <p:nvSpPr>
          <p:cNvPr id="13" name="CuadroTexto 4">
            <a:extLst>
              <a:ext uri="{FF2B5EF4-FFF2-40B4-BE49-F238E27FC236}">
                <a16:creationId xmlns:a16="http://schemas.microsoft.com/office/drawing/2014/main" id="{DF227066-F34F-624B-968D-3ADB1E859790}"/>
              </a:ext>
            </a:extLst>
          </p:cNvPr>
          <p:cNvSpPr txBox="1">
            <a:spLocks noChangeArrowheads="1"/>
          </p:cNvSpPr>
          <p:nvPr userDrawn="1"/>
        </p:nvSpPr>
        <p:spPr bwMode="auto">
          <a:xfrm rot="16200000">
            <a:off x="-635793" y="2282031"/>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a:solidFill>
                  <a:schemeClr val="tx1"/>
                </a:solidFill>
                <a:latin typeface="Gotham Book" panose="02000604040000020004" pitchFamily="2" charset="0"/>
              </a:rPr>
              <a:t>www.gponutec.com</a:t>
            </a:r>
          </a:p>
        </p:txBody>
      </p:sp>
      <p:sp>
        <p:nvSpPr>
          <p:cNvPr id="18" name="Rectángulo 17">
            <a:extLst>
              <a:ext uri="{FF2B5EF4-FFF2-40B4-BE49-F238E27FC236}">
                <a16:creationId xmlns:a16="http://schemas.microsoft.com/office/drawing/2014/main" id="{DB6B01B6-87AD-C04B-AF12-CCD6BC8228DD}"/>
              </a:ext>
            </a:extLst>
          </p:cNvPr>
          <p:cNvSpPr/>
          <p:nvPr userDrawn="1"/>
        </p:nvSpPr>
        <p:spPr>
          <a:xfrm>
            <a:off x="0" y="1219200"/>
            <a:ext cx="419100" cy="355600"/>
          </a:xfrm>
          <a:prstGeom prst="rect">
            <a:avLst/>
          </a:prstGeom>
          <a:solidFill>
            <a:srgbClr val="DDE6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pic>
        <p:nvPicPr>
          <p:cNvPr id="19" name="Imagen 6">
            <a:extLst>
              <a:ext uri="{FF2B5EF4-FFF2-40B4-BE49-F238E27FC236}">
                <a16:creationId xmlns:a16="http://schemas.microsoft.com/office/drawing/2014/main" id="{F9F17DF2-E434-364A-B2C4-5021D3C159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a:extLst>
              <a:ext uri="{FF2B5EF4-FFF2-40B4-BE49-F238E27FC236}">
                <a16:creationId xmlns:a16="http://schemas.microsoft.com/office/drawing/2014/main" id="{3596F2A2-4E44-AE4D-9CB9-10BF2CFD896E}"/>
              </a:ext>
            </a:extLst>
          </p:cNvPr>
          <p:cNvSpPr>
            <a:spLocks noGrp="1"/>
          </p:cNvSpPr>
          <p:nvPr>
            <p:ph type="title"/>
          </p:nvPr>
        </p:nvSpPr>
        <p:spPr>
          <a:xfrm>
            <a:off x="838200" y="1061837"/>
            <a:ext cx="4004733" cy="1325563"/>
          </a:xfrm>
        </p:spPr>
        <p:txBody>
          <a:bodyPr>
            <a:noAutofit/>
          </a:bodyPr>
          <a:lstStyle>
            <a:lvl1pPr marL="0" marR="0" indent="0" algn="l" defTabSz="410751" rtl="0" latinLnBrk="0">
              <a:lnSpc>
                <a:spcPct val="100000"/>
              </a:lnSpc>
              <a:spcBef>
                <a:spcPts val="0"/>
              </a:spcBef>
              <a:spcAft>
                <a:spcPts val="0"/>
              </a:spcAft>
              <a:buClrTx/>
              <a:buSzTx/>
              <a:buFontTx/>
              <a:buNone/>
              <a:tabLst/>
              <a:defRPr lang="es-MX" sz="2800" b="1" i="0" u="none" strike="noStrike" cap="none" spc="0" baseline="0" dirty="0">
                <a:ln>
                  <a:noFill/>
                </a:ln>
                <a:solidFill>
                  <a:schemeClr val="tx1"/>
                </a:solidFill>
                <a:uFillTx/>
                <a:latin typeface="Gotham Medium" panose="02000604030000020004" pitchFamily="2" charset="0"/>
                <a:ea typeface="+mn-ea"/>
                <a:cs typeface="+mn-cs"/>
                <a:sym typeface="Helvetica Neue Medium"/>
              </a:defRPr>
            </a:lvl1pPr>
          </a:lstStyle>
          <a:p>
            <a:r>
              <a:rPr lang="es-ES" dirty="0"/>
              <a:t>Haga clic para modificar el estilo de título del patrón</a:t>
            </a:r>
            <a:endParaRPr lang="es-MX" dirty="0"/>
          </a:p>
        </p:txBody>
      </p:sp>
      <p:sp>
        <p:nvSpPr>
          <p:cNvPr id="10" name="Marcador de contenido 2">
            <a:extLst>
              <a:ext uri="{FF2B5EF4-FFF2-40B4-BE49-F238E27FC236}">
                <a16:creationId xmlns:a16="http://schemas.microsoft.com/office/drawing/2014/main" id="{5FF65EE5-6694-344D-B48B-70CDA305802F}"/>
              </a:ext>
            </a:extLst>
          </p:cNvPr>
          <p:cNvSpPr>
            <a:spLocks noGrp="1"/>
          </p:cNvSpPr>
          <p:nvPr>
            <p:ph idx="1"/>
          </p:nvPr>
        </p:nvSpPr>
        <p:spPr>
          <a:xfrm>
            <a:off x="838200" y="2551770"/>
            <a:ext cx="4004733" cy="2062165"/>
          </a:xfrm>
        </p:spPr>
        <p:txBody>
          <a:bodyPr>
            <a:noAutofit/>
          </a:bodyPr>
          <a:lstStyle>
            <a:lvl1pPr marL="226800" marR="0" indent="-226800" algn="l" defTabSz="410751" rtl="0" latinLnBrk="0">
              <a:lnSpc>
                <a:spcPct val="100000"/>
              </a:lnSpc>
              <a:spcBef>
                <a:spcPts val="1000"/>
              </a:spcBef>
              <a:spcAft>
                <a:spcPts val="0"/>
              </a:spcAft>
              <a:buClrTx/>
              <a:buSzPct val="145000"/>
              <a:buFontTx/>
              <a:buChar char="•"/>
              <a:tabLst/>
              <a:defRPr lang="es-MX" sz="1800" b="0" i="0" u="none" strike="noStrike" cap="none" spc="0" baseline="0" dirty="0">
                <a:ln>
                  <a:noFill/>
                </a:ln>
                <a:solidFill>
                  <a:schemeClr val="tx1"/>
                </a:solidFill>
                <a:uFillTx/>
                <a:latin typeface="Gotham Book" panose="02000604040000020004" pitchFamily="2" charset="0"/>
                <a:ea typeface="Helvetica Neue"/>
                <a:cs typeface="Helvetica Neue"/>
                <a:sym typeface="Helvetica Neue"/>
              </a:defRPr>
            </a:lvl1pPr>
          </a:lstStyle>
          <a:p>
            <a:r>
              <a:rPr lang="es-ES" dirty="0"/>
              <a:t>Editar los estilos de texto del patrón
Segundo nivel
Tercer nivel
Cuarto nivel
Quinto nivel</a:t>
            </a:r>
            <a:endParaRPr lang="es-MX" dirty="0"/>
          </a:p>
        </p:txBody>
      </p:sp>
      <p:sp>
        <p:nvSpPr>
          <p:cNvPr id="11" name="Marcador de posición de imagen 2">
            <a:extLst>
              <a:ext uri="{FF2B5EF4-FFF2-40B4-BE49-F238E27FC236}">
                <a16:creationId xmlns:a16="http://schemas.microsoft.com/office/drawing/2014/main" id="{C0373E5E-3292-4549-8DDE-2B7064E41FB6}"/>
              </a:ext>
            </a:extLst>
          </p:cNvPr>
          <p:cNvSpPr>
            <a:spLocks noGrp="1"/>
          </p:cNvSpPr>
          <p:nvPr>
            <p:ph type="pic" idx="10"/>
          </p:nvPr>
        </p:nvSpPr>
        <p:spPr>
          <a:xfrm>
            <a:off x="5359214" y="1061836"/>
            <a:ext cx="1943485" cy="2003097"/>
          </a:xfrm>
        </p:spPr>
        <p:txBody>
          <a:bodyPr/>
          <a:lstStyle>
            <a:lvl1pPr marL="0" indent="0" algn="ctr">
              <a:buNone/>
              <a:defRPr lang="es-ES"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2" name="Marcador de posición de imagen 2">
            <a:extLst>
              <a:ext uri="{FF2B5EF4-FFF2-40B4-BE49-F238E27FC236}">
                <a16:creationId xmlns:a16="http://schemas.microsoft.com/office/drawing/2014/main" id="{E2BB94FA-92AF-194B-BEBF-B26B79C5606B}"/>
              </a:ext>
            </a:extLst>
          </p:cNvPr>
          <p:cNvSpPr>
            <a:spLocks noGrp="1"/>
          </p:cNvSpPr>
          <p:nvPr>
            <p:ph type="pic" idx="11"/>
          </p:nvPr>
        </p:nvSpPr>
        <p:spPr>
          <a:xfrm>
            <a:off x="7597504" y="1061835"/>
            <a:ext cx="1943485" cy="2003097"/>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4" name="Marcador de posición de imagen 2">
            <a:extLst>
              <a:ext uri="{FF2B5EF4-FFF2-40B4-BE49-F238E27FC236}">
                <a16:creationId xmlns:a16="http://schemas.microsoft.com/office/drawing/2014/main" id="{8608A295-0DC3-534A-98DF-D829F590486C}"/>
              </a:ext>
            </a:extLst>
          </p:cNvPr>
          <p:cNvSpPr>
            <a:spLocks noGrp="1"/>
          </p:cNvSpPr>
          <p:nvPr>
            <p:ph type="pic" idx="13"/>
          </p:nvPr>
        </p:nvSpPr>
        <p:spPr>
          <a:xfrm>
            <a:off x="5359214" y="3265648"/>
            <a:ext cx="1943485" cy="2003097"/>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5" name="Marcador de posición de imagen 2">
            <a:extLst>
              <a:ext uri="{FF2B5EF4-FFF2-40B4-BE49-F238E27FC236}">
                <a16:creationId xmlns:a16="http://schemas.microsoft.com/office/drawing/2014/main" id="{D0E993DC-D828-3746-8C62-A4C809D275E7}"/>
              </a:ext>
            </a:extLst>
          </p:cNvPr>
          <p:cNvSpPr>
            <a:spLocks noGrp="1"/>
          </p:cNvSpPr>
          <p:nvPr>
            <p:ph type="pic" idx="14"/>
          </p:nvPr>
        </p:nvSpPr>
        <p:spPr>
          <a:xfrm>
            <a:off x="7597504" y="3265647"/>
            <a:ext cx="1943485" cy="2003097"/>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6" name="Marcador de posición de imagen 2">
            <a:extLst>
              <a:ext uri="{FF2B5EF4-FFF2-40B4-BE49-F238E27FC236}">
                <a16:creationId xmlns:a16="http://schemas.microsoft.com/office/drawing/2014/main" id="{B93D2B35-FAB4-EA42-838A-6EC918D22B51}"/>
              </a:ext>
            </a:extLst>
          </p:cNvPr>
          <p:cNvSpPr>
            <a:spLocks noGrp="1"/>
          </p:cNvSpPr>
          <p:nvPr>
            <p:ph type="pic" idx="15"/>
          </p:nvPr>
        </p:nvSpPr>
        <p:spPr>
          <a:xfrm>
            <a:off x="9759285" y="3265646"/>
            <a:ext cx="1943485" cy="2003097"/>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7" name="Marcador de posición de imagen 2">
            <a:extLst>
              <a:ext uri="{FF2B5EF4-FFF2-40B4-BE49-F238E27FC236}">
                <a16:creationId xmlns:a16="http://schemas.microsoft.com/office/drawing/2014/main" id="{59FDCDDA-AD0C-204B-B7D2-C09259DB9082}"/>
              </a:ext>
            </a:extLst>
          </p:cNvPr>
          <p:cNvSpPr>
            <a:spLocks noGrp="1"/>
          </p:cNvSpPr>
          <p:nvPr>
            <p:ph type="pic" idx="12"/>
          </p:nvPr>
        </p:nvSpPr>
        <p:spPr>
          <a:xfrm>
            <a:off x="9759285" y="1061834"/>
            <a:ext cx="1943485" cy="2003097"/>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Tree>
    <p:extLst>
      <p:ext uri="{BB962C8B-B14F-4D97-AF65-F5344CB8AC3E}">
        <p14:creationId xmlns:p14="http://schemas.microsoft.com/office/powerpoint/2010/main" val="26212734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84979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ítulo (arriba)">
    <p:spTree>
      <p:nvGrpSpPr>
        <p:cNvPr id="1" name=""/>
        <p:cNvGrpSpPr/>
        <p:nvPr/>
      </p:nvGrpSpPr>
      <p:grpSpPr>
        <a:xfrm>
          <a:off x="0" y="0"/>
          <a:ext cx="0" cy="0"/>
          <a:chOff x="0" y="0"/>
          <a:chExt cx="0" cy="0"/>
        </a:xfrm>
      </p:grpSpPr>
      <p:pic>
        <p:nvPicPr>
          <p:cNvPr id="8" name="Imagen 4">
            <a:extLst>
              <a:ext uri="{FF2B5EF4-FFF2-40B4-BE49-F238E27FC236}">
                <a16:creationId xmlns:a16="http://schemas.microsoft.com/office/drawing/2014/main" id="{F6C7D065-ADF1-694C-A75D-13E72E3DFD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5F022049-0200-D440-969E-593F87FD70F0}"/>
              </a:ext>
            </a:extLst>
          </p:cNvPr>
          <p:cNvSpPr/>
          <p:nvPr userDrawn="1"/>
        </p:nvSpPr>
        <p:spPr>
          <a:xfrm>
            <a:off x="7010400" y="1111250"/>
            <a:ext cx="5181600" cy="53070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14" name="CuadroTexto 6">
            <a:extLst>
              <a:ext uri="{FF2B5EF4-FFF2-40B4-BE49-F238E27FC236}">
                <a16:creationId xmlns:a16="http://schemas.microsoft.com/office/drawing/2014/main" id="{30FE613A-49DE-4847-8957-2FAAFFE4E1B6}"/>
              </a:ext>
            </a:extLst>
          </p:cNvPr>
          <p:cNvSpPr txBox="1">
            <a:spLocks noChangeArrowheads="1"/>
          </p:cNvSpPr>
          <p:nvPr userDrawn="1"/>
        </p:nvSpPr>
        <p:spPr bwMode="auto">
          <a:xfrm rot="16200000">
            <a:off x="6374607" y="2494756"/>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s-MX" altLang="es-MX" sz="1200" b="0">
                <a:solidFill>
                  <a:schemeClr val="bg1"/>
                </a:solidFill>
                <a:latin typeface="Gotham Book" panose="02000604040000020004" pitchFamily="2" charset="0"/>
              </a:rPr>
              <a:t>www.gponutec.com</a:t>
            </a:r>
          </a:p>
        </p:txBody>
      </p:sp>
      <p:sp>
        <p:nvSpPr>
          <p:cNvPr id="15" name="Rectángulo 14">
            <a:extLst>
              <a:ext uri="{FF2B5EF4-FFF2-40B4-BE49-F238E27FC236}">
                <a16:creationId xmlns:a16="http://schemas.microsoft.com/office/drawing/2014/main" id="{C15876CF-20DE-2541-B5BB-740A592BA34D}"/>
              </a:ext>
            </a:extLst>
          </p:cNvPr>
          <p:cNvSpPr/>
          <p:nvPr userDrawn="1"/>
        </p:nvSpPr>
        <p:spPr>
          <a:xfrm>
            <a:off x="7010400" y="1431925"/>
            <a:ext cx="4191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16" name="Rectángulo 15">
            <a:extLst>
              <a:ext uri="{FF2B5EF4-FFF2-40B4-BE49-F238E27FC236}">
                <a16:creationId xmlns:a16="http://schemas.microsoft.com/office/drawing/2014/main" id="{133C3643-F5F1-1742-834A-5F61C40FEC6E}"/>
              </a:ext>
            </a:extLst>
          </p:cNvPr>
          <p:cNvSpPr/>
          <p:nvPr userDrawn="1"/>
        </p:nvSpPr>
        <p:spPr>
          <a:xfrm>
            <a:off x="6248400" y="5360988"/>
            <a:ext cx="5605463" cy="785812"/>
          </a:xfrm>
          <a:prstGeom prst="rect">
            <a:avLst/>
          </a:prstGeom>
          <a:solidFill>
            <a:srgbClr val="B3C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6" name="Marcador de contenido 2">
            <a:extLst>
              <a:ext uri="{FF2B5EF4-FFF2-40B4-BE49-F238E27FC236}">
                <a16:creationId xmlns:a16="http://schemas.microsoft.com/office/drawing/2014/main" id="{5458DCC2-0135-FA40-8FB8-10A8C5BBB60F}"/>
              </a:ext>
            </a:extLst>
          </p:cNvPr>
          <p:cNvSpPr>
            <a:spLocks noGrp="1"/>
          </p:cNvSpPr>
          <p:nvPr>
            <p:ph idx="1"/>
          </p:nvPr>
        </p:nvSpPr>
        <p:spPr>
          <a:xfrm>
            <a:off x="7848600" y="2764955"/>
            <a:ext cx="4004733" cy="2062165"/>
          </a:xfrm>
        </p:spPr>
        <p:txBody>
          <a:bodyPr>
            <a:noAutofit/>
          </a:bodyPr>
          <a:lstStyle>
            <a:lvl1pPr marL="226800" marR="0" indent="-226800" algn="l" defTabSz="410751" rtl="0" latinLnBrk="0">
              <a:lnSpc>
                <a:spcPct val="100000"/>
              </a:lnSpc>
              <a:spcBef>
                <a:spcPts val="1000"/>
              </a:spcBef>
              <a:spcAft>
                <a:spcPts val="0"/>
              </a:spcAft>
              <a:buClrTx/>
              <a:buSzPct val="145000"/>
              <a:buFontTx/>
              <a:buChar char="•"/>
              <a:tabLst/>
              <a:defRPr lang="es-MX" sz="1800" b="0" i="0" u="none" strike="noStrike" cap="none" spc="0" baseline="0" dirty="0">
                <a:ln>
                  <a:noFill/>
                </a:ln>
                <a:solidFill>
                  <a:schemeClr val="bg1"/>
                </a:solidFill>
                <a:uFillTx/>
                <a:latin typeface="Gotham Book" panose="02000604040000020004" pitchFamily="2" charset="0"/>
                <a:ea typeface="Helvetica Neue"/>
                <a:cs typeface="Helvetica Neue"/>
                <a:sym typeface="Helvetica Neue"/>
              </a:defRPr>
            </a:lvl1pPr>
          </a:lstStyle>
          <a:p>
            <a:r>
              <a:rPr lang="es-ES" dirty="0"/>
              <a:t>Editar los estilos de texto del patrón
Segundo nivel
Tercer nivel
Cuarto nivel
Quinto nivel</a:t>
            </a:r>
            <a:endParaRPr lang="es-MX" dirty="0"/>
          </a:p>
        </p:txBody>
      </p:sp>
      <p:sp>
        <p:nvSpPr>
          <p:cNvPr id="7" name="Título 1">
            <a:extLst>
              <a:ext uri="{FF2B5EF4-FFF2-40B4-BE49-F238E27FC236}">
                <a16:creationId xmlns:a16="http://schemas.microsoft.com/office/drawing/2014/main" id="{20B3F55A-DDCE-1C4F-B110-15602D9CF1AF}"/>
              </a:ext>
            </a:extLst>
          </p:cNvPr>
          <p:cNvSpPr>
            <a:spLocks noGrp="1"/>
          </p:cNvSpPr>
          <p:nvPr>
            <p:ph type="title"/>
          </p:nvPr>
        </p:nvSpPr>
        <p:spPr>
          <a:xfrm>
            <a:off x="7848600" y="1275022"/>
            <a:ext cx="4004733" cy="1325563"/>
          </a:xfrm>
        </p:spPr>
        <p:txBody>
          <a:bodyPr>
            <a:noAutofit/>
          </a:bodyPr>
          <a:lstStyle>
            <a:lvl1pPr marL="0" marR="0" indent="0" algn="l" defTabSz="410751" rtl="0" latinLnBrk="0">
              <a:lnSpc>
                <a:spcPct val="100000"/>
              </a:lnSpc>
              <a:spcBef>
                <a:spcPts val="0"/>
              </a:spcBef>
              <a:spcAft>
                <a:spcPts val="0"/>
              </a:spcAft>
              <a:buClrTx/>
              <a:buSzTx/>
              <a:buFontTx/>
              <a:buNone/>
              <a:tabLst/>
              <a:defRPr lang="es-MX" sz="2800" b="1" i="0" u="none" strike="noStrike" cap="none" spc="0" baseline="0" dirty="0">
                <a:ln>
                  <a:noFill/>
                </a:ln>
                <a:solidFill>
                  <a:schemeClr val="bg1"/>
                </a:solidFill>
                <a:uFillTx/>
                <a:latin typeface="Gotham Medium" panose="02000604030000020004" pitchFamily="2" charset="0"/>
                <a:ea typeface="+mn-ea"/>
                <a:cs typeface="+mn-cs"/>
                <a:sym typeface="Helvetica Neue Medium"/>
              </a:defRPr>
            </a:lvl1pPr>
          </a:lstStyle>
          <a:p>
            <a:r>
              <a:rPr lang="es-ES" dirty="0"/>
              <a:t>Haga clic para modificar el estilo de título del patrón</a:t>
            </a:r>
            <a:endParaRPr lang="es-MX" dirty="0"/>
          </a:p>
        </p:txBody>
      </p:sp>
      <p:sp>
        <p:nvSpPr>
          <p:cNvPr id="10" name="Marcador de posición de imagen 2">
            <a:extLst>
              <a:ext uri="{FF2B5EF4-FFF2-40B4-BE49-F238E27FC236}">
                <a16:creationId xmlns:a16="http://schemas.microsoft.com/office/drawing/2014/main" id="{D8D8A79B-6D4D-A142-83D4-3A8497F04B0C}"/>
              </a:ext>
            </a:extLst>
          </p:cNvPr>
          <p:cNvSpPr>
            <a:spLocks noGrp="1"/>
          </p:cNvSpPr>
          <p:nvPr>
            <p:ph type="pic" idx="10"/>
          </p:nvPr>
        </p:nvSpPr>
        <p:spPr>
          <a:xfrm>
            <a:off x="825630" y="1110652"/>
            <a:ext cx="2616720" cy="1771023"/>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1" name="Marcador de posición de imagen 2">
            <a:extLst>
              <a:ext uri="{FF2B5EF4-FFF2-40B4-BE49-F238E27FC236}">
                <a16:creationId xmlns:a16="http://schemas.microsoft.com/office/drawing/2014/main" id="{92936610-169A-D241-9DD4-5CA65BE48A4D}"/>
              </a:ext>
            </a:extLst>
          </p:cNvPr>
          <p:cNvSpPr>
            <a:spLocks noGrp="1"/>
          </p:cNvSpPr>
          <p:nvPr>
            <p:ph type="pic" idx="13"/>
          </p:nvPr>
        </p:nvSpPr>
        <p:spPr>
          <a:xfrm>
            <a:off x="825630" y="3314464"/>
            <a:ext cx="2616720" cy="1771023"/>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2" name="Marcador de posición de imagen 2">
            <a:extLst>
              <a:ext uri="{FF2B5EF4-FFF2-40B4-BE49-F238E27FC236}">
                <a16:creationId xmlns:a16="http://schemas.microsoft.com/office/drawing/2014/main" id="{F6CBC118-69AC-9148-BF2B-5DBC65C98A13}"/>
              </a:ext>
            </a:extLst>
          </p:cNvPr>
          <p:cNvSpPr>
            <a:spLocks noGrp="1"/>
          </p:cNvSpPr>
          <p:nvPr>
            <p:ph type="pic" idx="14"/>
          </p:nvPr>
        </p:nvSpPr>
        <p:spPr>
          <a:xfrm>
            <a:off x="3797170" y="1110652"/>
            <a:ext cx="2616720" cy="1771023"/>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13" name="Marcador de posición de imagen 2">
            <a:extLst>
              <a:ext uri="{FF2B5EF4-FFF2-40B4-BE49-F238E27FC236}">
                <a16:creationId xmlns:a16="http://schemas.microsoft.com/office/drawing/2014/main" id="{D93ACA10-B9CC-034D-AAB3-5BD053E303DC}"/>
              </a:ext>
            </a:extLst>
          </p:cNvPr>
          <p:cNvSpPr>
            <a:spLocks noGrp="1"/>
          </p:cNvSpPr>
          <p:nvPr>
            <p:ph type="pic" idx="15"/>
          </p:nvPr>
        </p:nvSpPr>
        <p:spPr>
          <a:xfrm>
            <a:off x="3797170" y="3314464"/>
            <a:ext cx="2616720" cy="1771023"/>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Tree>
    <p:extLst>
      <p:ext uri="{BB962C8B-B14F-4D97-AF65-F5344CB8AC3E}">
        <p14:creationId xmlns:p14="http://schemas.microsoft.com/office/powerpoint/2010/main" val="58449212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ítulo, viñetas y fot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D8FD82D-7C96-1145-93B6-9DD063558985}"/>
              </a:ext>
            </a:extLst>
          </p:cNvPr>
          <p:cNvSpPr/>
          <p:nvPr userDrawn="1"/>
        </p:nvSpPr>
        <p:spPr>
          <a:xfrm>
            <a:off x="865188" y="2185988"/>
            <a:ext cx="5078412" cy="3149600"/>
          </a:xfrm>
          <a:prstGeom prst="rect">
            <a:avLst/>
          </a:prstGeom>
          <a:noFill/>
          <a:ln w="76200">
            <a:solidFill>
              <a:srgbClr val="B3C8E7">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6" name="Rectángulo 5">
            <a:extLst>
              <a:ext uri="{FF2B5EF4-FFF2-40B4-BE49-F238E27FC236}">
                <a16:creationId xmlns:a16="http://schemas.microsoft.com/office/drawing/2014/main" id="{526E4D94-57AF-1145-88E8-4E7E37C0C642}"/>
              </a:ext>
            </a:extLst>
          </p:cNvPr>
          <p:cNvSpPr/>
          <p:nvPr userDrawn="1"/>
        </p:nvSpPr>
        <p:spPr>
          <a:xfrm>
            <a:off x="6303963" y="2185988"/>
            <a:ext cx="5076825" cy="3149600"/>
          </a:xfrm>
          <a:prstGeom prst="rect">
            <a:avLst/>
          </a:prstGeom>
          <a:noFill/>
          <a:ln w="76200">
            <a:solidFill>
              <a:srgbClr val="B3C8E7">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pic>
        <p:nvPicPr>
          <p:cNvPr id="8" name="Imagen 6">
            <a:extLst>
              <a:ext uri="{FF2B5EF4-FFF2-40B4-BE49-F238E27FC236}">
                <a16:creationId xmlns:a16="http://schemas.microsoft.com/office/drawing/2014/main" id="{1B069654-BFF9-E741-A717-377DA7DE62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1125" y="6294438"/>
            <a:ext cx="23796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48C6A5E8-5330-C04A-B45A-79B000E50BB0}"/>
              </a:ext>
            </a:extLst>
          </p:cNvPr>
          <p:cNvSpPr/>
          <p:nvPr userDrawn="1"/>
        </p:nvSpPr>
        <p:spPr>
          <a:xfrm>
            <a:off x="1150938" y="2049463"/>
            <a:ext cx="1117600" cy="5238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10" name="Rectángulo 9">
            <a:extLst>
              <a:ext uri="{FF2B5EF4-FFF2-40B4-BE49-F238E27FC236}">
                <a16:creationId xmlns:a16="http://schemas.microsoft.com/office/drawing/2014/main" id="{B505F3A3-3196-4045-BC4C-EBCBD4660502}"/>
              </a:ext>
            </a:extLst>
          </p:cNvPr>
          <p:cNvSpPr/>
          <p:nvPr userDrawn="1"/>
        </p:nvSpPr>
        <p:spPr>
          <a:xfrm>
            <a:off x="6662738" y="2049463"/>
            <a:ext cx="1117600" cy="5238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7" name="Subtítulo 2">
            <a:extLst>
              <a:ext uri="{FF2B5EF4-FFF2-40B4-BE49-F238E27FC236}">
                <a16:creationId xmlns:a16="http://schemas.microsoft.com/office/drawing/2014/main" id="{20602C59-6443-1747-BE24-8A765EC91D56}"/>
              </a:ext>
            </a:extLst>
          </p:cNvPr>
          <p:cNvSpPr>
            <a:spLocks noGrp="1"/>
          </p:cNvSpPr>
          <p:nvPr>
            <p:ph type="subTitle" idx="1"/>
          </p:nvPr>
        </p:nvSpPr>
        <p:spPr>
          <a:xfrm>
            <a:off x="865717" y="1383373"/>
            <a:ext cx="10515600" cy="512762"/>
          </a:xfrm>
        </p:spPr>
        <p:txBody>
          <a:bodyPr/>
          <a:lstStyle>
            <a:lvl1pPr marL="0" indent="0" algn="ctr">
              <a:buNone/>
              <a:defRPr lang="es-MX" sz="1800" b="0" i="0" u="none" strike="noStrike" cap="none" spc="0" baseline="0" dirty="0">
                <a:ln>
                  <a:noFill/>
                </a:ln>
                <a:solidFill>
                  <a:schemeClr val="tx1"/>
                </a:solidFill>
                <a:uFillTx/>
                <a:latin typeface="Gotham Book" panose="02000604040000020004" pitchFamily="2" charset="0"/>
                <a:ea typeface="Helvetica Neue"/>
                <a:cs typeface="Helvetica Neue"/>
                <a:sym typeface="Helvetica Neue"/>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dirty="0"/>
              <a:t>Haga clic para modificar el estilo de subtítulo del patrón</a:t>
            </a:r>
            <a:endParaRPr lang="es-MX" dirty="0"/>
          </a:p>
        </p:txBody>
      </p:sp>
      <p:sp>
        <p:nvSpPr>
          <p:cNvPr id="11" name="Marcador de gráfico 14">
            <a:extLst>
              <a:ext uri="{FF2B5EF4-FFF2-40B4-BE49-F238E27FC236}">
                <a16:creationId xmlns:a16="http://schemas.microsoft.com/office/drawing/2014/main" id="{08EA96C4-C68E-3847-8476-730AF1111044}"/>
              </a:ext>
            </a:extLst>
          </p:cNvPr>
          <p:cNvSpPr>
            <a:spLocks noGrp="1"/>
          </p:cNvSpPr>
          <p:nvPr>
            <p:ph type="chart" sz="quarter" idx="10"/>
          </p:nvPr>
        </p:nvSpPr>
        <p:spPr>
          <a:xfrm>
            <a:off x="1016000" y="2665606"/>
            <a:ext cx="4775200" cy="2539471"/>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stStyle>
          <a:p>
            <a:pPr lvl="0"/>
            <a:r>
              <a:rPr lang="es-ES" noProof="0" dirty="0">
                <a:sym typeface="Helvetica Neue"/>
              </a:rPr>
              <a:t>Haga clic en el icono para agregar un gráfico</a:t>
            </a:r>
            <a:endParaRPr lang="es-MX" noProof="0" dirty="0">
              <a:sym typeface="Helvetica Neue"/>
            </a:endParaRPr>
          </a:p>
        </p:txBody>
      </p:sp>
      <p:sp>
        <p:nvSpPr>
          <p:cNvPr id="12" name="Marcador de gráfico 14">
            <a:extLst>
              <a:ext uri="{FF2B5EF4-FFF2-40B4-BE49-F238E27FC236}">
                <a16:creationId xmlns:a16="http://schemas.microsoft.com/office/drawing/2014/main" id="{7AC2C3D3-7496-4E4C-BCD6-735D16682900}"/>
              </a:ext>
            </a:extLst>
          </p:cNvPr>
          <p:cNvSpPr>
            <a:spLocks noGrp="1"/>
          </p:cNvSpPr>
          <p:nvPr>
            <p:ph type="chart" sz="quarter" idx="11"/>
          </p:nvPr>
        </p:nvSpPr>
        <p:spPr>
          <a:xfrm>
            <a:off x="6454775" y="2665606"/>
            <a:ext cx="4775200" cy="2539472"/>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stStyle>
          <a:p>
            <a:pPr lvl="0"/>
            <a:r>
              <a:rPr lang="es-ES" noProof="0" dirty="0">
                <a:sym typeface="Helvetica Neue"/>
              </a:rPr>
              <a:t>Haga clic en el icono para agregar un gráfico</a:t>
            </a:r>
            <a:endParaRPr lang="es-MX" noProof="0" dirty="0">
              <a:sym typeface="Helvetica Neue"/>
            </a:endParaRPr>
          </a:p>
        </p:txBody>
      </p:sp>
    </p:spTree>
    <p:extLst>
      <p:ext uri="{BB962C8B-B14F-4D97-AF65-F5344CB8AC3E}">
        <p14:creationId xmlns:p14="http://schemas.microsoft.com/office/powerpoint/2010/main" val="336498597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ítulo, viñetas y foto">
    <p:spTree>
      <p:nvGrpSpPr>
        <p:cNvPr id="1" name=""/>
        <p:cNvGrpSpPr/>
        <p:nvPr/>
      </p:nvGrpSpPr>
      <p:grpSpPr>
        <a:xfrm>
          <a:off x="0" y="0"/>
          <a:ext cx="0" cy="0"/>
          <a:chOff x="0" y="0"/>
          <a:chExt cx="0" cy="0"/>
        </a:xfrm>
      </p:grpSpPr>
      <p:pic>
        <p:nvPicPr>
          <p:cNvPr id="9" name="Imagen 6">
            <a:extLst>
              <a:ext uri="{FF2B5EF4-FFF2-40B4-BE49-F238E27FC236}">
                <a16:creationId xmlns:a16="http://schemas.microsoft.com/office/drawing/2014/main" id="{12D854E1-D433-9A4F-9BA1-5142C8E58C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1125" y="6294438"/>
            <a:ext cx="23796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ítulo 2">
            <a:extLst>
              <a:ext uri="{FF2B5EF4-FFF2-40B4-BE49-F238E27FC236}">
                <a16:creationId xmlns:a16="http://schemas.microsoft.com/office/drawing/2014/main" id="{20602C59-6443-1747-BE24-8A765EC91D56}"/>
              </a:ext>
            </a:extLst>
          </p:cNvPr>
          <p:cNvSpPr>
            <a:spLocks noGrp="1"/>
          </p:cNvSpPr>
          <p:nvPr>
            <p:ph type="subTitle" idx="1"/>
          </p:nvPr>
        </p:nvSpPr>
        <p:spPr>
          <a:xfrm>
            <a:off x="865717" y="1383373"/>
            <a:ext cx="10515600" cy="512762"/>
          </a:xfrm>
        </p:spPr>
        <p:txBody>
          <a:bodyPr/>
          <a:lstStyle>
            <a:lvl1pPr marL="0" indent="0" algn="ctr">
              <a:buNone/>
              <a:defRPr lang="es-MX" sz="1800" b="0" i="0" u="none" strike="noStrike" cap="none" spc="0" baseline="0" dirty="0">
                <a:ln>
                  <a:noFill/>
                </a:ln>
                <a:solidFill>
                  <a:schemeClr val="tx1"/>
                </a:solidFill>
                <a:uFillTx/>
                <a:latin typeface="Gotham Book" panose="02000604040000020004" pitchFamily="2" charset="0"/>
                <a:ea typeface="Helvetica Neue"/>
                <a:cs typeface="Helvetica Neue"/>
                <a:sym typeface="Helvetica Neue"/>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dirty="0"/>
              <a:t>Haga clic para modificar el estilo de subtítulo del patrón</a:t>
            </a:r>
            <a:endParaRPr lang="es-MX" dirty="0"/>
          </a:p>
        </p:txBody>
      </p:sp>
      <p:sp>
        <p:nvSpPr>
          <p:cNvPr id="11" name="Marcador de gráfico 14">
            <a:extLst>
              <a:ext uri="{FF2B5EF4-FFF2-40B4-BE49-F238E27FC236}">
                <a16:creationId xmlns:a16="http://schemas.microsoft.com/office/drawing/2014/main" id="{08EA96C4-C68E-3847-8476-730AF1111044}"/>
              </a:ext>
            </a:extLst>
          </p:cNvPr>
          <p:cNvSpPr>
            <a:spLocks noGrp="1"/>
          </p:cNvSpPr>
          <p:nvPr>
            <p:ph type="chart" sz="quarter" idx="10"/>
          </p:nvPr>
        </p:nvSpPr>
        <p:spPr>
          <a:xfrm>
            <a:off x="1016000" y="2369462"/>
            <a:ext cx="3032298" cy="2336980"/>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stStyle>
          <a:p>
            <a:pPr lvl="0"/>
            <a:r>
              <a:rPr lang="es-ES" noProof="0" dirty="0">
                <a:sym typeface="Helvetica Neue"/>
              </a:rPr>
              <a:t>Haga clic en el icono para agregar un gráfico</a:t>
            </a:r>
            <a:endParaRPr lang="es-MX" noProof="0" dirty="0">
              <a:sym typeface="Helvetica Neue"/>
            </a:endParaRPr>
          </a:p>
        </p:txBody>
      </p:sp>
      <p:sp>
        <p:nvSpPr>
          <p:cNvPr id="12" name="Marcador de gráfico 14">
            <a:extLst>
              <a:ext uri="{FF2B5EF4-FFF2-40B4-BE49-F238E27FC236}">
                <a16:creationId xmlns:a16="http://schemas.microsoft.com/office/drawing/2014/main" id="{7AC2C3D3-7496-4E4C-BCD6-735D16682900}"/>
              </a:ext>
            </a:extLst>
          </p:cNvPr>
          <p:cNvSpPr>
            <a:spLocks noGrp="1"/>
          </p:cNvSpPr>
          <p:nvPr>
            <p:ph type="chart" sz="quarter" idx="11"/>
          </p:nvPr>
        </p:nvSpPr>
        <p:spPr>
          <a:xfrm>
            <a:off x="4662357" y="2369461"/>
            <a:ext cx="3032298" cy="2336981"/>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stStyle>
          <a:p>
            <a:pPr lvl="0"/>
            <a:r>
              <a:rPr lang="es-ES" noProof="0" dirty="0">
                <a:sym typeface="Helvetica Neue"/>
              </a:rPr>
              <a:t>Haga clic en el icono para agregar un gráfico</a:t>
            </a:r>
            <a:endParaRPr lang="es-MX" noProof="0" dirty="0">
              <a:sym typeface="Helvetica Neue"/>
            </a:endParaRPr>
          </a:p>
        </p:txBody>
      </p:sp>
      <p:sp>
        <p:nvSpPr>
          <p:cNvPr id="16" name="Marcador de gráfico 14">
            <a:extLst>
              <a:ext uri="{FF2B5EF4-FFF2-40B4-BE49-F238E27FC236}">
                <a16:creationId xmlns:a16="http://schemas.microsoft.com/office/drawing/2014/main" id="{8E73B235-5A4B-454D-A878-07F6C3B1163D}"/>
              </a:ext>
            </a:extLst>
          </p:cNvPr>
          <p:cNvSpPr>
            <a:spLocks noGrp="1"/>
          </p:cNvSpPr>
          <p:nvPr>
            <p:ph type="chart" sz="quarter" idx="12"/>
          </p:nvPr>
        </p:nvSpPr>
        <p:spPr>
          <a:xfrm>
            <a:off x="8199994" y="2369461"/>
            <a:ext cx="3032298" cy="2336981"/>
          </a:xfrm>
        </p:spPr>
        <p:txBody>
          <a:bodyPr/>
          <a:lstStyle>
            <a:lvl1pPr marL="0" marR="0" indent="0" algn="ctr" defTabSz="410751" rtl="0" latinLnBrk="0">
              <a:lnSpc>
                <a:spcPct val="100000"/>
              </a:lnSpc>
              <a:spcBef>
                <a:spcPts val="2953"/>
              </a:spcBef>
              <a:spcAft>
                <a:spcPts val="0"/>
              </a:spcAft>
              <a:buClrTx/>
              <a:buSzPct val="145000"/>
              <a:buFontTx/>
              <a:buNone/>
              <a:tabLst/>
              <a:defRPr lang="es-MX" sz="1800" b="0" i="0" u="none" strike="noStrike" cap="none" spc="0" baseline="0" dirty="0">
                <a:ln>
                  <a:noFill/>
                </a:ln>
                <a:solidFill>
                  <a:schemeClr val="bg1">
                    <a:lumMod val="50000"/>
                  </a:schemeClr>
                </a:solidFill>
                <a:uFillTx/>
                <a:latin typeface="Gotham Book" panose="02000604040000020004" pitchFamily="2" charset="0"/>
                <a:ea typeface="Helvetica Neue"/>
                <a:cs typeface="Helvetica Neue"/>
                <a:sym typeface="Helvetica Neue"/>
              </a:defRPr>
            </a:lvl1pPr>
          </a:lstStyle>
          <a:p>
            <a:pPr lvl="0"/>
            <a:r>
              <a:rPr lang="es-ES" noProof="0" dirty="0">
                <a:sym typeface="Helvetica Neue"/>
              </a:rPr>
              <a:t>Haga clic en el icono para agregar un gráfico</a:t>
            </a:r>
            <a:endParaRPr lang="es-MX" noProof="0" dirty="0">
              <a:sym typeface="Helvetica Neue"/>
            </a:endParaRPr>
          </a:p>
        </p:txBody>
      </p:sp>
    </p:spTree>
    <p:extLst>
      <p:ext uri="{BB962C8B-B14F-4D97-AF65-F5344CB8AC3E}">
        <p14:creationId xmlns:p14="http://schemas.microsoft.com/office/powerpoint/2010/main" val="399108786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Viñetas">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4528FAE-E414-E24C-AFD6-C275900B3ED8}"/>
              </a:ext>
            </a:extLst>
          </p:cNvPr>
          <p:cNvSpPr/>
          <p:nvPr userDrawn="1"/>
        </p:nvSpPr>
        <p:spPr>
          <a:xfrm>
            <a:off x="0" y="-3175"/>
            <a:ext cx="12192000" cy="58928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7" name="Rectángulo 6">
            <a:extLst>
              <a:ext uri="{FF2B5EF4-FFF2-40B4-BE49-F238E27FC236}">
                <a16:creationId xmlns:a16="http://schemas.microsoft.com/office/drawing/2014/main" id="{CFAF1C47-715A-2B4A-BD7D-EABF0E6F51CF}"/>
              </a:ext>
            </a:extLst>
          </p:cNvPr>
          <p:cNvSpPr/>
          <p:nvPr userDrawn="1"/>
        </p:nvSpPr>
        <p:spPr>
          <a:xfrm>
            <a:off x="5886450" y="2765425"/>
            <a:ext cx="4191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pic>
        <p:nvPicPr>
          <p:cNvPr id="8" name="Imagen 6">
            <a:extLst>
              <a:ext uri="{FF2B5EF4-FFF2-40B4-BE49-F238E27FC236}">
                <a16:creationId xmlns:a16="http://schemas.microsoft.com/office/drawing/2014/main" id="{A71705A5-684B-DC45-9E36-43E419F5F9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72613" y="6242050"/>
            <a:ext cx="23812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B32B3083-3B8C-3749-BB03-F6A1F1A7E503}"/>
              </a:ext>
            </a:extLst>
          </p:cNvPr>
          <p:cNvSpPr/>
          <p:nvPr userDrawn="1"/>
        </p:nvSpPr>
        <p:spPr>
          <a:xfrm>
            <a:off x="1744663" y="1062038"/>
            <a:ext cx="8821737" cy="454342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
        <p:nvSpPr>
          <p:cNvPr id="4" name="Marcador de posición de imagen 2">
            <a:extLst>
              <a:ext uri="{FF2B5EF4-FFF2-40B4-BE49-F238E27FC236}">
                <a16:creationId xmlns:a16="http://schemas.microsoft.com/office/drawing/2014/main" id="{41D8F59E-8B77-5448-B326-7479AB0A51C0}"/>
              </a:ext>
            </a:extLst>
          </p:cNvPr>
          <p:cNvSpPr>
            <a:spLocks noGrp="1"/>
          </p:cNvSpPr>
          <p:nvPr>
            <p:ph type="pic" idx="10"/>
          </p:nvPr>
        </p:nvSpPr>
        <p:spPr>
          <a:xfrm>
            <a:off x="1" y="0"/>
            <a:ext cx="12192000" cy="6858000"/>
          </a:xfrm>
        </p:spPr>
        <p:txBody>
          <a:bodyPr/>
          <a:lstStyle>
            <a:lvl1pPr marL="0" marR="0" indent="0" algn="ctr" defTabSz="410751" rtl="0" latinLnBrk="0">
              <a:lnSpc>
                <a:spcPct val="100000"/>
              </a:lnSpc>
              <a:spcBef>
                <a:spcPts val="0"/>
              </a:spcBef>
              <a:spcAft>
                <a:spcPts val="0"/>
              </a:spcAft>
              <a:buClrTx/>
              <a:buSzPct val="145000"/>
              <a:buFontTx/>
              <a:buNone/>
              <a:tabLst/>
              <a:defRPr lang="es-MX" sz="1800" b="0" i="0" u="none" strike="noStrike" cap="none" spc="0" baseline="0" dirty="0">
                <a:ln>
                  <a:noFill/>
                </a:ln>
                <a:solidFill>
                  <a:schemeClr val="bg1"/>
                </a:solidFill>
                <a:uFillTx/>
                <a:latin typeface="Gotham Book" panose="02000604040000020004" pitchFamily="2" charset="0"/>
                <a:ea typeface="Helvetica Neue"/>
                <a:cs typeface="Helvetica Neue"/>
                <a:sym typeface="Helvetica Neue"/>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sym typeface="Helvetica Neue"/>
              </a:rPr>
              <a:t>Haga clic en el icono para agregar una imagen</a:t>
            </a:r>
            <a:endParaRPr lang="es-MX" noProof="0" dirty="0">
              <a:sym typeface="Helvetica Neue"/>
            </a:endParaRPr>
          </a:p>
        </p:txBody>
      </p:sp>
      <p:sp>
        <p:nvSpPr>
          <p:cNvPr id="6" name="Título 1">
            <a:extLst>
              <a:ext uri="{FF2B5EF4-FFF2-40B4-BE49-F238E27FC236}">
                <a16:creationId xmlns:a16="http://schemas.microsoft.com/office/drawing/2014/main" id="{248A826A-103C-164A-8F6B-61441047F5E4}"/>
              </a:ext>
            </a:extLst>
          </p:cNvPr>
          <p:cNvSpPr>
            <a:spLocks noGrp="1"/>
          </p:cNvSpPr>
          <p:nvPr>
            <p:ph type="title"/>
          </p:nvPr>
        </p:nvSpPr>
        <p:spPr>
          <a:xfrm>
            <a:off x="2336801" y="1397000"/>
            <a:ext cx="7620000" cy="1325563"/>
          </a:xfrm>
        </p:spPr>
        <p:txBody>
          <a:bodyPr/>
          <a:lstStyle>
            <a:lvl1pPr>
              <a:defRPr sz="3600" b="1" i="0">
                <a:solidFill>
                  <a:schemeClr val="bg1"/>
                </a:solidFill>
                <a:latin typeface="Gotham Medium" panose="02000604030000020004" pitchFamily="2" charset="0"/>
              </a:defRPr>
            </a:lvl1pPr>
          </a:lstStyle>
          <a:p>
            <a:r>
              <a:rPr lang="es-ES" dirty="0"/>
              <a:t>Haga clic para modificar el estilo de título del patrón</a:t>
            </a:r>
            <a:endParaRPr lang="es-MX" dirty="0"/>
          </a:p>
        </p:txBody>
      </p:sp>
      <p:sp>
        <p:nvSpPr>
          <p:cNvPr id="10" name="Subtítulo 2">
            <a:extLst>
              <a:ext uri="{FF2B5EF4-FFF2-40B4-BE49-F238E27FC236}">
                <a16:creationId xmlns:a16="http://schemas.microsoft.com/office/drawing/2014/main" id="{F5F347B4-3EE3-9A48-92D9-C02FE8877075}"/>
              </a:ext>
            </a:extLst>
          </p:cNvPr>
          <p:cNvSpPr>
            <a:spLocks noGrp="1"/>
          </p:cNvSpPr>
          <p:nvPr>
            <p:ph type="subTitle" idx="1"/>
          </p:nvPr>
        </p:nvSpPr>
        <p:spPr>
          <a:xfrm>
            <a:off x="2336801" y="3271637"/>
            <a:ext cx="7620000" cy="1277078"/>
          </a:xfrm>
        </p:spPr>
        <p:txBody>
          <a:bodyPr/>
          <a:lstStyle>
            <a:lvl1pPr marL="0" indent="0" algn="ctr">
              <a:buNone/>
              <a:defRPr lang="es-MX" sz="1800" b="0" i="0" u="none" strike="noStrike" cap="none" spc="0" baseline="0" dirty="0">
                <a:ln>
                  <a:noFill/>
                </a:ln>
                <a:solidFill>
                  <a:schemeClr val="bg1"/>
                </a:solidFill>
                <a:uFillTx/>
                <a:latin typeface="Gotham Book" panose="02000604040000020004" pitchFamily="2" charset="0"/>
                <a:ea typeface="Helvetica Neue"/>
                <a:cs typeface="Helvetica Neue"/>
                <a:sym typeface="Helvetica Neue"/>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dirty="0"/>
              <a:t>Haga clic para modificar el estilo de subtítulo del patrón</a:t>
            </a:r>
            <a:endParaRPr lang="es-MX" dirty="0"/>
          </a:p>
        </p:txBody>
      </p:sp>
    </p:spTree>
    <p:extLst>
      <p:ext uri="{BB962C8B-B14F-4D97-AF65-F5344CB8AC3E}">
        <p14:creationId xmlns:p14="http://schemas.microsoft.com/office/powerpoint/2010/main" val="310720186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ñetas">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4528FAE-E414-E24C-AFD6-C275900B3ED8}"/>
              </a:ext>
            </a:extLst>
          </p:cNvPr>
          <p:cNvSpPr/>
          <p:nvPr userDrawn="1"/>
        </p:nvSpPr>
        <p:spPr>
          <a:xfrm>
            <a:off x="0" y="-3176"/>
            <a:ext cx="12192000" cy="6861175"/>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88975" eaLnBrk="1" fontAlgn="auto">
              <a:spcBef>
                <a:spcPts val="0"/>
              </a:spcBef>
              <a:spcAft>
                <a:spcPts val="0"/>
              </a:spcAft>
              <a:defRPr/>
            </a:pPr>
            <a:endParaRPr lang="es-MX" sz="2009" kern="0">
              <a:sym typeface="Helvetica Neue"/>
            </a:endParaRPr>
          </a:p>
        </p:txBody>
      </p:sp>
    </p:spTree>
    <p:extLst>
      <p:ext uri="{BB962C8B-B14F-4D97-AF65-F5344CB8AC3E}">
        <p14:creationId xmlns:p14="http://schemas.microsoft.com/office/powerpoint/2010/main" val="258181657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4318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reserve="1">
  <p:cSld name="1_En blan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73034D-67B2-504C-886F-01A62FAF6373}"/>
              </a:ext>
            </a:extLst>
          </p:cNvPr>
          <p:cNvPicPr>
            <a:picLocks noChangeAspect="1"/>
          </p:cNvPicPr>
          <p:nvPr userDrawn="1"/>
        </p:nvPicPr>
        <p:blipFill rotWithShape="1">
          <a:blip r:embed="rId2">
            <a:alphaModFix amt="50000"/>
          </a:blip>
          <a:srcRect t="5000" b="5000"/>
          <a:stretch/>
        </p:blipFill>
        <p:spPr>
          <a:xfrm>
            <a:off x="0" y="0"/>
            <a:ext cx="12192000" cy="6858000"/>
          </a:xfrm>
          <a:prstGeom prst="rect">
            <a:avLst/>
          </a:prstGeom>
        </p:spPr>
      </p:pic>
      <p:pic>
        <p:nvPicPr>
          <p:cNvPr id="4" name="Imagen 7">
            <a:extLst>
              <a:ext uri="{FF2B5EF4-FFF2-40B4-BE49-F238E27FC236}">
                <a16:creationId xmlns:a16="http://schemas.microsoft.com/office/drawing/2014/main" id="{29669B7B-A877-B64F-AAAE-95C6D4A205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40875" y="423863"/>
            <a:ext cx="23796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29186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2.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a:extLst>
              <a:ext uri="{FF2B5EF4-FFF2-40B4-BE49-F238E27FC236}">
                <a16:creationId xmlns:a16="http://schemas.microsoft.com/office/drawing/2014/main" id="{F6A05997-EA24-A140-B5AC-4CC23C77ECA7}"/>
              </a:ext>
            </a:extLst>
          </p:cNvPr>
          <p:cNvSpPr txBox="1">
            <a:spLocks noGrp="1"/>
          </p:cNvSpPr>
          <p:nvPr>
            <p:ph type="title"/>
          </p:nvPr>
        </p:nvSpPr>
        <p:spPr>
          <a:xfrm>
            <a:off x="893763" y="179388"/>
            <a:ext cx="10406062" cy="1517650"/>
          </a:xfrm>
          <a:prstGeom prst="rect">
            <a:avLst/>
          </a:prstGeom>
          <a:ln w="12700">
            <a:miter lim="400000"/>
          </a:ln>
          <a:extLst>
            <a:ext uri="{C572A759-6A51-4108-AA02-DFA0A04FC94B}"/>
          </a:extLst>
        </p:spPr>
        <p:txBody>
          <a:bodyPr lIns="50800" tIns="50800" rIns="50800" bIns="50800" anchor="ctr">
            <a:normAutofit/>
          </a:bodyPr>
          <a:lstStyle/>
          <a:p>
            <a:r>
              <a:t>Texto del título</a:t>
            </a:r>
          </a:p>
        </p:txBody>
      </p:sp>
      <p:sp>
        <p:nvSpPr>
          <p:cNvPr id="3" name="Nivel de texto 1…">
            <a:extLst>
              <a:ext uri="{FF2B5EF4-FFF2-40B4-BE49-F238E27FC236}">
                <a16:creationId xmlns:a16="http://schemas.microsoft.com/office/drawing/2014/main" id="{8BCEB8DE-4938-5A4C-B8E5-5F558FB85647}"/>
              </a:ext>
            </a:extLst>
          </p:cNvPr>
          <p:cNvSpPr txBox="1">
            <a:spLocks noGrp="1"/>
          </p:cNvSpPr>
          <p:nvPr>
            <p:ph type="body" idx="1"/>
          </p:nvPr>
        </p:nvSpPr>
        <p:spPr>
          <a:xfrm>
            <a:off x="893763" y="1820863"/>
            <a:ext cx="10406062" cy="4421187"/>
          </a:xfrm>
          <a:prstGeom prst="rect">
            <a:avLst/>
          </a:prstGeom>
          <a:ln w="12700">
            <a:miter lim="400000"/>
          </a:ln>
          <a:extLst>
            <a:ext uri="{C572A759-6A51-4108-AA02-DFA0A04FC94B}"/>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a:extLst>
              <a:ext uri="{FF2B5EF4-FFF2-40B4-BE49-F238E27FC236}">
                <a16:creationId xmlns:a16="http://schemas.microsoft.com/office/drawing/2014/main" id="{ACAF987D-BF75-2C40-8C2D-A05E70D2BE0B}"/>
              </a:ext>
            </a:extLst>
          </p:cNvPr>
          <p:cNvSpPr txBox="1">
            <a:spLocks noGrp="1"/>
          </p:cNvSpPr>
          <p:nvPr>
            <p:ph type="sldNum" sz="quarter" idx="2"/>
          </p:nvPr>
        </p:nvSpPr>
        <p:spPr>
          <a:xfrm>
            <a:off x="5930900" y="6535738"/>
            <a:ext cx="323850" cy="276225"/>
          </a:xfrm>
          <a:prstGeom prst="rect">
            <a:avLst/>
          </a:prstGeom>
          <a:ln w="12700">
            <a:miter lim="400000"/>
          </a:ln>
        </p:spPr>
        <p:txBody>
          <a:bodyPr wrap="none" lIns="50800" tIns="50800" rIns="50800" bIns="50800">
            <a:spAutoFit/>
          </a:bodyPr>
          <a:lstStyle>
            <a:lvl1pPr algn="ctr" defTabSz="488975" eaLnBrk="1" fontAlgn="auto">
              <a:spcBef>
                <a:spcPts val="0"/>
              </a:spcBef>
              <a:spcAft>
                <a:spcPts val="0"/>
              </a:spcAft>
              <a:defRPr sz="1125" b="0" kern="0">
                <a:latin typeface="Helvetica Neue Light"/>
                <a:ea typeface="Helvetica Neue Light"/>
                <a:cs typeface="Helvetica Neue Light"/>
                <a:sym typeface="Helvetica Neue Light"/>
              </a:defRPr>
            </a:lvl1pPr>
          </a:lstStyle>
          <a:p>
            <a:pPr>
              <a:defRPr/>
            </a:pPr>
            <a:fld id="{4AD98BE3-B376-8146-A918-3B2D2B0750C9}" type="slidenum">
              <a:rPr/>
              <a:pPr>
                <a:defRPr/>
              </a:pPr>
              <a:t>‹#›</a:t>
            </a:fld>
            <a:endParaRPr/>
          </a:p>
        </p:txBody>
      </p:sp>
    </p:spTree>
    <p:extLst>
      <p:ext uri="{BB962C8B-B14F-4D97-AF65-F5344CB8AC3E}">
        <p14:creationId xmlns:p14="http://schemas.microsoft.com/office/powerpoint/2010/main" val="5165705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ransition spd="med"/>
  <p:txStyles>
    <p:titleStyle>
      <a:lvl1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p:titleStyle>
    <p:bodyStyle>
      <a:lvl1pPr marL="311150" indent="-311150" algn="l" defTabSz="409575" rtl="0" eaLnBrk="0" fontAlgn="base" hangingPunct="0">
        <a:spcBef>
          <a:spcPts val="2950"/>
        </a:spcBef>
        <a:spcAft>
          <a:spcPct val="0"/>
        </a:spcAft>
        <a:buSzPct val="145000"/>
        <a:buChar char="•"/>
        <a:defRPr sz="2200">
          <a:solidFill>
            <a:srgbClr val="000000"/>
          </a:solidFill>
          <a:latin typeface="Helvetica Neue"/>
          <a:ea typeface="Helvetica Neue"/>
          <a:cs typeface="Helvetica Neue"/>
          <a:sym typeface="Helvetica Neue" panose="02000503000000020004" pitchFamily="2" charset="0"/>
        </a:defRPr>
      </a:lvl1pPr>
      <a:lvl2pPr marL="623888" indent="-311150" algn="l" defTabSz="409575" rtl="0" eaLnBrk="0" fontAlgn="base" hangingPunct="0">
        <a:spcBef>
          <a:spcPts val="2950"/>
        </a:spcBef>
        <a:spcAft>
          <a:spcPct val="0"/>
        </a:spcAft>
        <a:buSzPct val="145000"/>
        <a:buChar char="•"/>
        <a:defRPr sz="2200">
          <a:solidFill>
            <a:srgbClr val="000000"/>
          </a:solidFill>
          <a:latin typeface="Helvetica Neue"/>
          <a:ea typeface="Helvetica Neue"/>
          <a:cs typeface="Helvetica Neue"/>
          <a:sym typeface="Helvetica Neue" panose="02000503000000020004" pitchFamily="2" charset="0"/>
        </a:defRPr>
      </a:lvl2pPr>
      <a:lvl3pPr marL="936625" indent="-311150" algn="l" defTabSz="409575" rtl="0" eaLnBrk="0" fontAlgn="base" hangingPunct="0">
        <a:spcBef>
          <a:spcPts val="2950"/>
        </a:spcBef>
        <a:spcAft>
          <a:spcPct val="0"/>
        </a:spcAft>
        <a:buSzPct val="145000"/>
        <a:buChar char="•"/>
        <a:defRPr sz="2200">
          <a:solidFill>
            <a:srgbClr val="000000"/>
          </a:solidFill>
          <a:latin typeface="Helvetica Neue"/>
          <a:ea typeface="Helvetica Neue"/>
          <a:cs typeface="Helvetica Neue"/>
          <a:sym typeface="Helvetica Neue" panose="02000503000000020004" pitchFamily="2" charset="0"/>
        </a:defRPr>
      </a:lvl3pPr>
      <a:lvl4pPr marL="1249363" indent="-311150" algn="l" defTabSz="409575" rtl="0" eaLnBrk="0" fontAlgn="base" hangingPunct="0">
        <a:spcBef>
          <a:spcPts val="2950"/>
        </a:spcBef>
        <a:spcAft>
          <a:spcPct val="0"/>
        </a:spcAft>
        <a:buSzPct val="145000"/>
        <a:buChar char="•"/>
        <a:defRPr sz="2200">
          <a:solidFill>
            <a:srgbClr val="000000"/>
          </a:solidFill>
          <a:latin typeface="Helvetica Neue"/>
          <a:ea typeface="Helvetica Neue"/>
          <a:cs typeface="Helvetica Neue"/>
          <a:sym typeface="Helvetica Neue" panose="02000503000000020004" pitchFamily="2" charset="0"/>
        </a:defRPr>
      </a:lvl4pPr>
      <a:lvl5pPr marL="1562100" indent="-311150" algn="l" defTabSz="409575" rtl="0" eaLnBrk="0" fontAlgn="base" hangingPunct="0">
        <a:spcBef>
          <a:spcPts val="2950"/>
        </a:spcBef>
        <a:spcAft>
          <a:spcPct val="0"/>
        </a:spcAft>
        <a:buSzPct val="145000"/>
        <a:buChar char="•"/>
        <a:defRPr sz="2200">
          <a:solidFill>
            <a:srgbClr val="000000"/>
          </a:solidFill>
          <a:latin typeface="Helvetica Neue"/>
          <a:ea typeface="Helvetica Neue"/>
          <a:cs typeface="Helvetica Neue"/>
          <a:sym typeface="Helvetica Neue" panose="02000503000000020004" pitchFamily="2" charset="0"/>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9"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57"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86"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915"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43"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72"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101"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829"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47.pn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slideLayout" Target="../slideLayouts/slideLayout6.xml"/><Relationship Id="rId2" Type="http://schemas.openxmlformats.org/officeDocument/2006/relationships/tags" Target="../tags/tag79.xml"/><Relationship Id="rId16" Type="http://schemas.openxmlformats.org/officeDocument/2006/relationships/image" Target="../media/image50.pn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5" Type="http://schemas.openxmlformats.org/officeDocument/2006/relationships/tags" Target="../tags/tag82.xml"/><Relationship Id="rId15" Type="http://schemas.openxmlformats.org/officeDocument/2006/relationships/image" Target="../media/image49.png"/><Relationship Id="rId10" Type="http://schemas.openxmlformats.org/officeDocument/2006/relationships/tags" Target="../tags/tag87.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91.xml"/><Relationship Id="rId7" Type="http://schemas.openxmlformats.org/officeDocument/2006/relationships/slideLayout" Target="../slideLayouts/slideLayout2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hyperlink" Target="http://www.giamerica.ca/" TargetMode="External"/><Relationship Id="rId3" Type="http://schemas.openxmlformats.org/officeDocument/2006/relationships/tags" Target="../tags/tag97.xml"/><Relationship Id="rId7" Type="http://schemas.openxmlformats.org/officeDocument/2006/relationships/hyperlink" Target="mailto:quote@giamerica.ca?subject=Quote%20Request" TargetMode="Externa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21.xml"/><Relationship Id="rId11" Type="http://schemas.openxmlformats.org/officeDocument/2006/relationships/image" Target="../media/image4.png"/><Relationship Id="rId5" Type="http://schemas.openxmlformats.org/officeDocument/2006/relationships/tags" Target="../tags/tag99.xml"/><Relationship Id="rId10" Type="http://schemas.openxmlformats.org/officeDocument/2006/relationships/image" Target="../media/image53.jpg"/><Relationship Id="rId4" Type="http://schemas.openxmlformats.org/officeDocument/2006/relationships/tags" Target="../tags/tag98.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slideLayout" Target="../slideLayouts/slideLayout11.xml"/><Relationship Id="rId26" Type="http://schemas.openxmlformats.org/officeDocument/2006/relationships/customXml" Target="../ink/ink4.xml"/><Relationship Id="rId21" Type="http://schemas.openxmlformats.org/officeDocument/2006/relationships/image" Target="../media/image55.png"/><Relationship Id="rId34" Type="http://schemas.openxmlformats.org/officeDocument/2006/relationships/customXml" Target="../ink/ink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image" Target="../media/image710.png"/><Relationship Id="rId33" Type="http://schemas.openxmlformats.org/officeDocument/2006/relationships/customXml" Target="../ink/ink9.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customXml" Target="../ink/ink1.xml"/><Relationship Id="rId29" Type="http://schemas.openxmlformats.org/officeDocument/2006/relationships/customXml" Target="../ink/ink6.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customXml" Target="../ink/ink3.xml"/><Relationship Id="rId32" Type="http://schemas.openxmlformats.org/officeDocument/2006/relationships/image" Target="../media/image9.png"/><Relationship Id="rId37" Type="http://schemas.openxmlformats.org/officeDocument/2006/relationships/image" Target="../media/image10.png"/><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image" Target="../media/image610.png"/><Relationship Id="rId28" Type="http://schemas.openxmlformats.org/officeDocument/2006/relationships/image" Target="../media/image8.png"/><Relationship Id="rId36" Type="http://schemas.openxmlformats.org/officeDocument/2006/relationships/customXml" Target="../ink/ink12.xml"/><Relationship Id="rId10" Type="http://schemas.openxmlformats.org/officeDocument/2006/relationships/tags" Target="../tags/tag17.xml"/><Relationship Id="rId19" Type="http://schemas.openxmlformats.org/officeDocument/2006/relationships/image" Target="../media/image7.jpeg"/><Relationship Id="rId31" Type="http://schemas.openxmlformats.org/officeDocument/2006/relationships/customXml" Target="../ink/ink8.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customXml" Target="../ink/ink2.xml"/><Relationship Id="rId27" Type="http://schemas.openxmlformats.org/officeDocument/2006/relationships/customXml" Target="../ink/ink5.xml"/><Relationship Id="rId30" Type="http://schemas.openxmlformats.org/officeDocument/2006/relationships/customXml" Target="../ink/ink7.xml"/><Relationship Id="rId35" Type="http://schemas.openxmlformats.org/officeDocument/2006/relationships/customXml" Target="../ink/ink11.xml"/><Relationship Id="rId8" Type="http://schemas.openxmlformats.org/officeDocument/2006/relationships/tags" Target="../tags/tag15.xml"/><Relationship Id="rId3" Type="http://schemas.openxmlformats.org/officeDocument/2006/relationships/tags" Target="../tags/tag1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7.xml"/><Relationship Id="rId7" Type="http://schemas.openxmlformats.org/officeDocument/2006/relationships/slideLayout" Target="../slideLayouts/slideLayout1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3.jpeg"/><Relationship Id="rId4" Type="http://schemas.openxmlformats.org/officeDocument/2006/relationships/tags" Target="../tags/tag28.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5.png"/><Relationship Id="rId3" Type="http://schemas.openxmlformats.org/officeDocument/2006/relationships/tags" Target="../tags/tag33.xml"/><Relationship Id="rId7" Type="http://schemas.openxmlformats.org/officeDocument/2006/relationships/diagramData" Target="../diagrams/data1.xml"/><Relationship Id="rId12" Type="http://schemas.openxmlformats.org/officeDocument/2006/relationships/image" Target="../media/image14.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6.xml"/><Relationship Id="rId11" Type="http://schemas.microsoft.com/office/2007/relationships/diagramDrawing" Target="../diagrams/drawing1.xml"/><Relationship Id="rId5" Type="http://schemas.openxmlformats.org/officeDocument/2006/relationships/tags" Target="../tags/tag35.xml"/><Relationship Id="rId15" Type="http://schemas.openxmlformats.org/officeDocument/2006/relationships/image" Target="../media/image16.png"/><Relationship Id="rId10" Type="http://schemas.openxmlformats.org/officeDocument/2006/relationships/diagramColors" Target="../diagrams/colors1.xml"/><Relationship Id="rId4" Type="http://schemas.openxmlformats.org/officeDocument/2006/relationships/tags" Target="../tags/tag34.xml"/><Relationship Id="rId9" Type="http://schemas.openxmlformats.org/officeDocument/2006/relationships/diagramQuickStyle" Target="../diagrams/quickStyle1.xm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image" Target="../media/image17.png"/><Relationship Id="rId3" Type="http://schemas.openxmlformats.org/officeDocument/2006/relationships/tags" Target="../tags/tag38.xml"/><Relationship Id="rId21" Type="http://schemas.openxmlformats.org/officeDocument/2006/relationships/image" Target="../media/image20.pn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image" Target="../media/image5.png"/><Relationship Id="rId2" Type="http://schemas.openxmlformats.org/officeDocument/2006/relationships/tags" Target="../tags/tag37.xml"/><Relationship Id="rId16" Type="http://schemas.openxmlformats.org/officeDocument/2006/relationships/image" Target="../media/image4.png"/><Relationship Id="rId20" Type="http://schemas.openxmlformats.org/officeDocument/2006/relationships/image" Target="../media/image19.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slideLayout" Target="../slideLayouts/slideLayout38.xml"/><Relationship Id="rId23" Type="http://schemas.openxmlformats.org/officeDocument/2006/relationships/image" Target="../media/image22.png"/><Relationship Id="rId10" Type="http://schemas.openxmlformats.org/officeDocument/2006/relationships/tags" Target="../tags/tag45.xml"/><Relationship Id="rId19" Type="http://schemas.openxmlformats.org/officeDocument/2006/relationships/image" Target="../media/image18.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image" Target="../media/image27.png"/><Relationship Id="rId11" Type="http://schemas.openxmlformats.org/officeDocument/2006/relationships/image" Target="../media/image31.emf"/><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2.xml"/><Relationship Id="rId7" Type="http://schemas.openxmlformats.org/officeDocument/2006/relationships/hyperlink" Target="https://nupec.com/canine-nutrition/specialized-nutrition/" TargetMode="Externa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6.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36.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14.png"/><Relationship Id="rId5" Type="http://schemas.openxmlformats.org/officeDocument/2006/relationships/tags" Target="../tags/tag59.xml"/><Relationship Id="rId10" Type="http://schemas.openxmlformats.org/officeDocument/2006/relationships/image" Target="../media/image35.png"/><Relationship Id="rId4" Type="http://schemas.openxmlformats.org/officeDocument/2006/relationships/tags" Target="../tags/tag58.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tags" Target="../tags/tag64.xml"/><Relationship Id="rId21" Type="http://schemas.openxmlformats.org/officeDocument/2006/relationships/image" Target="../media/image40.png"/><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slideLayout" Target="../slideLayouts/slideLayout6.xml"/><Relationship Id="rId25" Type="http://schemas.openxmlformats.org/officeDocument/2006/relationships/image" Target="../media/image44.png"/><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image" Target="../media/image39.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image" Target="../media/image43.png"/><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image" Target="../media/image42.png"/><Relationship Id="rId10" Type="http://schemas.openxmlformats.org/officeDocument/2006/relationships/tags" Target="../tags/tag71.xml"/><Relationship Id="rId19" Type="http://schemas.openxmlformats.org/officeDocument/2006/relationships/image" Target="../media/image38.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image" Target="../media/image41.png"/><Relationship Id="rId2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1C9CD-CAE8-4AC8-936D-333769D479E5}"/>
              </a:ext>
            </a:extLst>
          </p:cNvPr>
          <p:cNvSpPr>
            <a:spLocks noGrp="1"/>
          </p:cNvSpPr>
          <p:nvPr>
            <p:ph type="title"/>
            <p:custDataLst>
              <p:tags r:id="rId1"/>
            </p:custDataLst>
          </p:nvPr>
        </p:nvSpPr>
        <p:spPr>
          <a:xfrm>
            <a:off x="395329" y="1334424"/>
            <a:ext cx="4448175" cy="1520824"/>
          </a:xfrm>
        </p:spPr>
        <p:txBody>
          <a:bodyPr anchor="b">
            <a:normAutofit/>
          </a:bodyPr>
          <a:lstStyle/>
          <a:p>
            <a:r>
              <a:rPr lang="en-US" dirty="0"/>
              <a:t> </a:t>
            </a:r>
          </a:p>
        </p:txBody>
      </p:sp>
      <p:sp>
        <p:nvSpPr>
          <p:cNvPr id="13" name="Slide Number Placeholder 2">
            <a:extLst>
              <a:ext uri="{FF2B5EF4-FFF2-40B4-BE49-F238E27FC236}">
                <a16:creationId xmlns:a16="http://schemas.microsoft.com/office/drawing/2014/main" id="{56BF55CD-6229-7BF0-76AA-933A2ACBA804}"/>
              </a:ext>
            </a:extLst>
          </p:cNvPr>
          <p:cNvSpPr>
            <a:spLocks noGrp="1"/>
          </p:cNvSpPr>
          <p:nvPr>
            <p:ph type="sldNum" sz="quarter" idx="12"/>
            <p:custDataLst>
              <p:tags r:id="rId2"/>
            </p:custDataLst>
          </p:nvPr>
        </p:nvSpPr>
        <p:spPr>
          <a:xfrm>
            <a:off x="11518900" y="6581978"/>
            <a:ext cx="373062" cy="206104"/>
          </a:xfrm>
        </p:spPr>
        <p:txBody>
          <a:bodyPr/>
          <a:lstStyle/>
          <a:p>
            <a:pPr>
              <a:spcAft>
                <a:spcPts val="600"/>
              </a:spcAft>
            </a:pPr>
            <a:fld id="{03DC2DEF-D2FE-4B45-ABA4-9F153FD1C98A}" type="slidenum">
              <a:rPr lang="en-US" noProof="0" smtClean="0"/>
              <a:pPr>
                <a:spcAft>
                  <a:spcPts val="600"/>
                </a:spcAft>
              </a:pPr>
              <a:t>1</a:t>
            </a:fld>
            <a:endParaRPr lang="en-US" noProof="0"/>
          </a:p>
        </p:txBody>
      </p:sp>
      <p:sp>
        <p:nvSpPr>
          <p:cNvPr id="4" name="Subtitle 3">
            <a:extLst>
              <a:ext uri="{FF2B5EF4-FFF2-40B4-BE49-F238E27FC236}">
                <a16:creationId xmlns:a16="http://schemas.microsoft.com/office/drawing/2014/main" id="{C6D24F99-E026-485A-96CD-AEC98137262A}"/>
              </a:ext>
            </a:extLst>
          </p:cNvPr>
          <p:cNvSpPr>
            <a:spLocks noGrp="1"/>
          </p:cNvSpPr>
          <p:nvPr>
            <p:ph sz="half" idx="2"/>
            <p:custDataLst>
              <p:tags r:id="rId3"/>
            </p:custDataLst>
          </p:nvPr>
        </p:nvSpPr>
        <p:spPr>
          <a:xfrm>
            <a:off x="3609563" y="3118775"/>
            <a:ext cx="3303703" cy="3081999"/>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5"/>
            <p:custDataLst>
              <p:tags r:id="rId4"/>
            </p:custDataLst>
          </p:nvPr>
        </p:nvPicPr>
        <p:blipFill rotWithShape="1">
          <a:blip r:embed="rId9"/>
          <a:srcRect l="9229" r="12419" b="2"/>
          <a:stretch/>
        </p:blipFill>
        <p:spPr>
          <a:xfrm>
            <a:off x="4908415" y="-4277"/>
            <a:ext cx="7283585" cy="6204974"/>
          </a:xfrm>
          <a:noFill/>
        </p:spPr>
      </p:pic>
      <p:pic>
        <p:nvPicPr>
          <p:cNvPr id="12" name="Picture 11">
            <a:extLst>
              <a:ext uri="{FF2B5EF4-FFF2-40B4-BE49-F238E27FC236}">
                <a16:creationId xmlns:a16="http://schemas.microsoft.com/office/drawing/2014/main" id="{0A785BCE-79BC-A0AD-4FD8-56A7BA54B3E8}"/>
              </a:ext>
            </a:extLst>
          </p:cNvPr>
          <p:cNvPicPr>
            <a:picLocks noChangeAspect="1"/>
          </p:cNvPicPr>
          <p:nvPr>
            <p:custDataLst>
              <p:tags r:id="rId5"/>
            </p:custDataLst>
          </p:nvPr>
        </p:nvPicPr>
        <p:blipFill>
          <a:blip r:embed="rId10"/>
          <a:stretch>
            <a:fillRect/>
          </a:stretch>
        </p:blipFill>
        <p:spPr>
          <a:xfrm>
            <a:off x="3692583" y="4279837"/>
            <a:ext cx="3906700" cy="1288040"/>
          </a:xfrm>
          <a:prstGeom prst="rect">
            <a:avLst/>
          </a:prstGeom>
        </p:spPr>
      </p:pic>
      <p:pic>
        <p:nvPicPr>
          <p:cNvPr id="2" name="Picture 1">
            <a:extLst>
              <a:ext uri="{FF2B5EF4-FFF2-40B4-BE49-F238E27FC236}">
                <a16:creationId xmlns:a16="http://schemas.microsoft.com/office/drawing/2014/main" id="{21D5632A-3530-466F-6F60-8802ABB6D687}"/>
              </a:ext>
            </a:extLst>
          </p:cNvPr>
          <p:cNvPicPr>
            <a:picLocks noChangeAspect="1"/>
          </p:cNvPicPr>
          <p:nvPr>
            <p:custDataLst>
              <p:tags r:id="rId6"/>
            </p:custDataLst>
          </p:nvPr>
        </p:nvPicPr>
        <p:blipFill>
          <a:blip r:embed="rId11"/>
          <a:stretch>
            <a:fillRect/>
          </a:stretch>
        </p:blipFill>
        <p:spPr>
          <a:xfrm>
            <a:off x="1317225" y="470412"/>
            <a:ext cx="2857500" cy="1571625"/>
          </a:xfrm>
          <a:prstGeom prst="rect">
            <a:avLst/>
          </a:prstGeom>
        </p:spPr>
      </p:pic>
      <p:sp>
        <p:nvSpPr>
          <p:cNvPr id="7" name="ZoneTexte 6">
            <a:extLst>
              <a:ext uri="{FF2B5EF4-FFF2-40B4-BE49-F238E27FC236}">
                <a16:creationId xmlns:a16="http://schemas.microsoft.com/office/drawing/2014/main" id="{594CD27D-8434-5A6A-1EA9-E61D7B49A7C2}"/>
              </a:ext>
            </a:extLst>
          </p:cNvPr>
          <p:cNvSpPr txBox="1"/>
          <p:nvPr/>
        </p:nvSpPr>
        <p:spPr>
          <a:xfrm>
            <a:off x="6160940" y="5831404"/>
            <a:ext cx="3778132" cy="369332"/>
          </a:xfrm>
          <a:prstGeom prst="rect">
            <a:avLst/>
          </a:prstGeom>
          <a:noFill/>
        </p:spPr>
        <p:txBody>
          <a:bodyPr wrap="square">
            <a:spAutoFit/>
          </a:bodyPr>
          <a:lstStyle/>
          <a:p>
            <a:r>
              <a:rPr lang="fr-CA" dirty="0">
                <a:solidFill>
                  <a:srgbClr val="002060"/>
                </a:solidFill>
              </a:rPr>
              <a:t>International trade business partner</a:t>
            </a:r>
          </a:p>
        </p:txBody>
      </p:sp>
      <p:sp>
        <p:nvSpPr>
          <p:cNvPr id="8" name="Title 1">
            <a:extLst>
              <a:ext uri="{FF2B5EF4-FFF2-40B4-BE49-F238E27FC236}">
                <a16:creationId xmlns:a16="http://schemas.microsoft.com/office/drawing/2014/main" id="{CE2F1889-C1AC-9836-C41B-1ADB197DBA07}"/>
              </a:ext>
            </a:extLst>
          </p:cNvPr>
          <p:cNvSpPr txBox="1">
            <a:spLocks/>
          </p:cNvSpPr>
          <p:nvPr>
            <p:custDataLst>
              <p:tags r:id="rId7"/>
            </p:custDataLst>
          </p:nvPr>
        </p:nvSpPr>
        <p:spPr>
          <a:xfrm>
            <a:off x="198050" y="2906049"/>
            <a:ext cx="3342860" cy="2199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400" dirty="0">
                <a:solidFill>
                  <a:schemeClr val="bg2">
                    <a:lumMod val="50000"/>
                  </a:schemeClr>
                </a:solidFill>
              </a:rPr>
              <a:t>Market Entry</a:t>
            </a:r>
          </a:p>
        </p:txBody>
      </p:sp>
      <p:pic>
        <p:nvPicPr>
          <p:cNvPr id="10" name="Picture 9">
            <a:extLst>
              <a:ext uri="{FF2B5EF4-FFF2-40B4-BE49-F238E27FC236}">
                <a16:creationId xmlns:a16="http://schemas.microsoft.com/office/drawing/2014/main" id="{A6F73574-229B-46FD-1F59-795949989050}"/>
              </a:ext>
            </a:extLst>
          </p:cNvPr>
          <p:cNvPicPr>
            <a:picLocks noChangeAspect="1"/>
          </p:cNvPicPr>
          <p:nvPr/>
        </p:nvPicPr>
        <p:blipFill>
          <a:blip r:embed="rId12"/>
          <a:stretch>
            <a:fillRect/>
          </a:stretch>
        </p:blipFill>
        <p:spPr>
          <a:xfrm>
            <a:off x="5377680" y="2017414"/>
            <a:ext cx="1956986" cy="944962"/>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4C7D-6064-128E-B977-55C53FF06981}"/>
              </a:ext>
            </a:extLst>
          </p:cNvPr>
          <p:cNvSpPr>
            <a:spLocks noGrp="1"/>
          </p:cNvSpPr>
          <p:nvPr>
            <p:ph type="title"/>
            <p:custDataLst>
              <p:tags r:id="rId1"/>
            </p:custDataLst>
          </p:nvPr>
        </p:nvSpPr>
        <p:spPr>
          <a:xfrm>
            <a:off x="295276" y="259767"/>
            <a:ext cx="11520487" cy="758824"/>
          </a:xfrm>
        </p:spPr>
        <p:txBody>
          <a:bodyPr>
            <a:normAutofit/>
          </a:bodyPr>
          <a:lstStyle/>
          <a:p>
            <a:r>
              <a:rPr kumimoji="0" lang="en-US" sz="2800" b="1" i="0" u="none" strike="noStrike" kern="1200" cap="all" spc="0" normalizeH="0" baseline="0" noProof="0" dirty="0">
                <a:ln>
                  <a:noFill/>
                </a:ln>
                <a:solidFill>
                  <a:srgbClr val="178FC6"/>
                </a:solidFill>
                <a:effectLst/>
                <a:highlight>
                  <a:srgbClr val="FFFFFF"/>
                </a:highlight>
                <a:uLnTx/>
                <a:uFillTx/>
                <a:latin typeface="Montserrat-Black"/>
                <a:ea typeface="+mj-ea"/>
                <a:cs typeface="+mj-cs"/>
              </a:rPr>
              <a:t>Scientific NUTRITION</a:t>
            </a:r>
            <a:endParaRPr lang="en-US" dirty="0"/>
          </a:p>
        </p:txBody>
      </p:sp>
      <p:sp>
        <p:nvSpPr>
          <p:cNvPr id="4" name="Slide Number Placeholder 3">
            <a:extLst>
              <a:ext uri="{FF2B5EF4-FFF2-40B4-BE49-F238E27FC236}">
                <a16:creationId xmlns:a16="http://schemas.microsoft.com/office/drawing/2014/main" id="{1CB40949-806F-83A9-944E-84689786740A}"/>
              </a:ext>
            </a:extLst>
          </p:cNvPr>
          <p:cNvSpPr>
            <a:spLocks noGrp="1"/>
          </p:cNvSpPr>
          <p:nvPr>
            <p:ph type="sldNum" sz="quarter" idx="12"/>
            <p:custDataLst>
              <p:tags r:id="rId2"/>
            </p:custDataLst>
          </p:nvPr>
        </p:nvSpPr>
        <p:spPr/>
        <p:txBody>
          <a:bodyPr/>
          <a:lstStyle/>
          <a:p>
            <a:fld id="{03DC2DEF-D2FE-4B45-ABA4-9F153FD1C98A}" type="slidenum">
              <a:rPr lang="en-US" smtClean="0"/>
              <a:t>10</a:t>
            </a:fld>
            <a:endParaRPr lang="en-US" dirty="0"/>
          </a:p>
        </p:txBody>
      </p:sp>
      <p:pic>
        <p:nvPicPr>
          <p:cNvPr id="6" name="Picture 5">
            <a:extLst>
              <a:ext uri="{FF2B5EF4-FFF2-40B4-BE49-F238E27FC236}">
                <a16:creationId xmlns:a16="http://schemas.microsoft.com/office/drawing/2014/main" id="{C9539B33-200B-F224-BAFC-0541ED9A6128}"/>
              </a:ext>
            </a:extLst>
          </p:cNvPr>
          <p:cNvPicPr>
            <a:picLocks noChangeAspect="1"/>
          </p:cNvPicPr>
          <p:nvPr>
            <p:custDataLst>
              <p:tags r:id="rId3"/>
            </p:custDataLst>
          </p:nvPr>
        </p:nvPicPr>
        <p:blipFill>
          <a:blip r:embed="rId13"/>
          <a:stretch>
            <a:fillRect/>
          </a:stretch>
        </p:blipFill>
        <p:spPr>
          <a:xfrm>
            <a:off x="4359297" y="3838428"/>
            <a:ext cx="2353726" cy="2256732"/>
          </a:xfrm>
          <a:prstGeom prst="rect">
            <a:avLst/>
          </a:prstGeom>
        </p:spPr>
      </p:pic>
      <p:sp>
        <p:nvSpPr>
          <p:cNvPr id="7" name="Rectangle 6">
            <a:extLst>
              <a:ext uri="{FF2B5EF4-FFF2-40B4-BE49-F238E27FC236}">
                <a16:creationId xmlns:a16="http://schemas.microsoft.com/office/drawing/2014/main" id="{A813230E-C204-2BE3-B3C2-C1CFB805C5E9}"/>
              </a:ext>
            </a:extLst>
          </p:cNvPr>
          <p:cNvSpPr/>
          <p:nvPr>
            <p:custDataLst>
              <p:tags r:id="rId4"/>
            </p:custDataLst>
          </p:nvPr>
        </p:nvSpPr>
        <p:spPr>
          <a:xfrm>
            <a:off x="4522985" y="3466146"/>
            <a:ext cx="2073239" cy="461665"/>
          </a:xfrm>
          <a:prstGeom prst="rect">
            <a:avLst/>
          </a:prstGeom>
          <a:noFill/>
        </p:spPr>
        <p:txBody>
          <a:bodyPr wrap="square" lIns="91440" tIns="45720" rIns="91440" bIns="45720">
            <a:spAutoFit/>
          </a:bodyPr>
          <a:lstStyle/>
          <a:p>
            <a:pPr algn="ctr"/>
            <a:r>
              <a:rPr lang="en-US" sz="2400" b="0" cap="none" spc="0" dirty="0">
                <a:ln w="0"/>
                <a:solidFill>
                  <a:srgbClr val="FF99FF"/>
                </a:solidFill>
                <a:effectLst>
                  <a:reflection blurRad="6350" stA="53000" endA="300" endPos="35500" dir="5400000" sy="-90000" algn="bl" rotWithShape="0"/>
                </a:effectLst>
              </a:rPr>
              <a:t>Mini Breads</a:t>
            </a:r>
          </a:p>
        </p:txBody>
      </p:sp>
      <p:sp>
        <p:nvSpPr>
          <p:cNvPr id="12" name="Rectangle 11">
            <a:extLst>
              <a:ext uri="{FF2B5EF4-FFF2-40B4-BE49-F238E27FC236}">
                <a16:creationId xmlns:a16="http://schemas.microsoft.com/office/drawing/2014/main" id="{7CBC11A3-F496-B026-9093-E556DACA1E40}"/>
              </a:ext>
            </a:extLst>
          </p:cNvPr>
          <p:cNvSpPr/>
          <p:nvPr>
            <p:custDataLst>
              <p:tags r:id="rId5"/>
            </p:custDataLst>
          </p:nvPr>
        </p:nvSpPr>
        <p:spPr>
          <a:xfrm>
            <a:off x="1236150" y="1562923"/>
            <a:ext cx="2073239" cy="461665"/>
          </a:xfrm>
          <a:prstGeom prst="rect">
            <a:avLst/>
          </a:prstGeom>
          <a:noFill/>
        </p:spPr>
        <p:txBody>
          <a:bodyPr wrap="square" lIns="91440" tIns="45720" rIns="91440" bIns="45720">
            <a:spAutoFit/>
          </a:bodyPr>
          <a:lstStyle/>
          <a:p>
            <a:pPr algn="ctr"/>
            <a:r>
              <a:rPr lang="en-US" sz="2400" b="0" cap="none" spc="0" dirty="0">
                <a:ln w="0"/>
                <a:solidFill>
                  <a:srgbClr val="FF0066"/>
                </a:solidFill>
                <a:effectLst>
                  <a:reflection blurRad="6350" stA="53000" endA="300" endPos="35500" dir="5400000" sy="-90000" algn="bl" rotWithShape="0"/>
                </a:effectLst>
              </a:rPr>
              <a:t>Small Breads</a:t>
            </a:r>
          </a:p>
        </p:txBody>
      </p:sp>
      <p:pic>
        <p:nvPicPr>
          <p:cNvPr id="14" name="Picture 13">
            <a:extLst>
              <a:ext uri="{FF2B5EF4-FFF2-40B4-BE49-F238E27FC236}">
                <a16:creationId xmlns:a16="http://schemas.microsoft.com/office/drawing/2014/main" id="{DE54D313-4A16-CAD8-1ACD-87C698FF8836}"/>
              </a:ext>
            </a:extLst>
          </p:cNvPr>
          <p:cNvPicPr>
            <a:picLocks noChangeAspect="1"/>
          </p:cNvPicPr>
          <p:nvPr>
            <p:custDataLst>
              <p:tags r:id="rId6"/>
            </p:custDataLst>
          </p:nvPr>
        </p:nvPicPr>
        <p:blipFill>
          <a:blip r:embed="rId14"/>
          <a:stretch>
            <a:fillRect/>
          </a:stretch>
        </p:blipFill>
        <p:spPr>
          <a:xfrm>
            <a:off x="726423" y="1999541"/>
            <a:ext cx="3092694" cy="1981085"/>
          </a:xfrm>
          <a:prstGeom prst="rect">
            <a:avLst/>
          </a:prstGeom>
        </p:spPr>
      </p:pic>
      <p:pic>
        <p:nvPicPr>
          <p:cNvPr id="16" name="Picture 15">
            <a:extLst>
              <a:ext uri="{FF2B5EF4-FFF2-40B4-BE49-F238E27FC236}">
                <a16:creationId xmlns:a16="http://schemas.microsoft.com/office/drawing/2014/main" id="{49D0040E-FE9C-2ABB-817B-9A2DD28C8FCE}"/>
              </a:ext>
            </a:extLst>
          </p:cNvPr>
          <p:cNvPicPr>
            <a:picLocks noChangeAspect="1"/>
          </p:cNvPicPr>
          <p:nvPr>
            <p:custDataLst>
              <p:tags r:id="rId7"/>
            </p:custDataLst>
          </p:nvPr>
        </p:nvPicPr>
        <p:blipFill>
          <a:blip r:embed="rId15"/>
          <a:stretch>
            <a:fillRect/>
          </a:stretch>
        </p:blipFill>
        <p:spPr>
          <a:xfrm>
            <a:off x="7255811" y="2030574"/>
            <a:ext cx="3383359" cy="1981085"/>
          </a:xfrm>
          <a:prstGeom prst="rect">
            <a:avLst/>
          </a:prstGeom>
        </p:spPr>
      </p:pic>
      <p:sp>
        <p:nvSpPr>
          <p:cNvPr id="17" name="Rectangle 16">
            <a:extLst>
              <a:ext uri="{FF2B5EF4-FFF2-40B4-BE49-F238E27FC236}">
                <a16:creationId xmlns:a16="http://schemas.microsoft.com/office/drawing/2014/main" id="{8C9A34D8-A20B-EF0D-6D82-A9798AA5F63B}"/>
              </a:ext>
            </a:extLst>
          </p:cNvPr>
          <p:cNvSpPr/>
          <p:nvPr>
            <p:custDataLst>
              <p:tags r:id="rId8"/>
            </p:custDataLst>
          </p:nvPr>
        </p:nvSpPr>
        <p:spPr>
          <a:xfrm>
            <a:off x="7910870" y="1568909"/>
            <a:ext cx="2073239" cy="461665"/>
          </a:xfrm>
          <a:prstGeom prst="rect">
            <a:avLst/>
          </a:prstGeom>
          <a:noFill/>
        </p:spPr>
        <p:txBody>
          <a:bodyPr wrap="square" lIns="91440" tIns="45720" rIns="91440" bIns="45720">
            <a:spAutoFit/>
          </a:bodyPr>
          <a:lstStyle/>
          <a:p>
            <a:pPr algn="ctr"/>
            <a:r>
              <a:rPr lang="en-US" sz="2400" b="0" cap="none" spc="0" dirty="0">
                <a:ln w="0"/>
                <a:solidFill>
                  <a:srgbClr val="0070C0"/>
                </a:solidFill>
                <a:effectLst>
                  <a:reflection blurRad="6350" stA="53000" endA="300" endPos="35500" dir="5400000" sy="-90000" algn="bl" rotWithShape="0"/>
                </a:effectLst>
              </a:rPr>
              <a:t>Regular Breads</a:t>
            </a:r>
          </a:p>
        </p:txBody>
      </p:sp>
      <p:sp>
        <p:nvSpPr>
          <p:cNvPr id="19" name="TextBox 18">
            <a:extLst>
              <a:ext uri="{FF2B5EF4-FFF2-40B4-BE49-F238E27FC236}">
                <a16:creationId xmlns:a16="http://schemas.microsoft.com/office/drawing/2014/main" id="{95CC7344-FA1F-7C6E-463B-A11FAF01BCE4}"/>
              </a:ext>
            </a:extLst>
          </p:cNvPr>
          <p:cNvSpPr txBox="1"/>
          <p:nvPr>
            <p:custDataLst>
              <p:tags r:id="rId9"/>
            </p:custDataLst>
          </p:nvPr>
        </p:nvSpPr>
        <p:spPr>
          <a:xfrm>
            <a:off x="2488160" y="1203514"/>
            <a:ext cx="6096000" cy="369332"/>
          </a:xfrm>
          <a:prstGeom prst="rect">
            <a:avLst/>
          </a:prstGeom>
          <a:noFill/>
        </p:spPr>
        <p:txBody>
          <a:bodyPr wrap="square">
            <a:spAutoFit/>
          </a:bodyPr>
          <a:lstStyle/>
          <a:p>
            <a:pPr algn="ctr"/>
            <a:r>
              <a:rPr lang="en-US" b="1" i="0" cap="all" dirty="0">
                <a:solidFill>
                  <a:schemeClr val="accent1">
                    <a:lumMod val="60000"/>
                    <a:lumOff val="40000"/>
                  </a:schemeClr>
                </a:solidFill>
                <a:effectLst/>
                <a:highlight>
                  <a:srgbClr val="FFFFFF"/>
                </a:highlight>
                <a:latin typeface="Montserrat-Black"/>
              </a:rPr>
              <a:t>PRODUCTS DESIGNED BY EXPERTS</a:t>
            </a:r>
            <a:endParaRPr lang="en-US" b="0" i="0" cap="all" dirty="0">
              <a:solidFill>
                <a:schemeClr val="accent1">
                  <a:lumMod val="60000"/>
                  <a:lumOff val="40000"/>
                </a:schemeClr>
              </a:solidFill>
              <a:effectLst/>
              <a:highlight>
                <a:srgbClr val="FFFFFF"/>
              </a:highlight>
              <a:latin typeface="Montserrat-Medium"/>
            </a:endParaRPr>
          </a:p>
        </p:txBody>
      </p:sp>
      <p:sp>
        <p:nvSpPr>
          <p:cNvPr id="21" name="Rectangle 2">
            <a:extLst>
              <a:ext uri="{FF2B5EF4-FFF2-40B4-BE49-F238E27FC236}">
                <a16:creationId xmlns:a16="http://schemas.microsoft.com/office/drawing/2014/main" id="{EE4919EB-71BE-88E6-EDE0-0CDE84BF3D02}"/>
              </a:ext>
            </a:extLst>
          </p:cNvPr>
          <p:cNvSpPr>
            <a:spLocks noChangeArrowheads="1"/>
          </p:cNvSpPr>
          <p:nvPr>
            <p:custDataLst>
              <p:tags r:id="rId10"/>
            </p:custDataLst>
          </p:nvPr>
        </p:nvSpPr>
        <p:spPr bwMode="auto">
          <a:xfrm>
            <a:off x="498230" y="6005777"/>
            <a:ext cx="10837985"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panose="020B0604020202020204" pitchFamily="34" charset="0"/>
                <a:ea typeface="Montserrat-Medium"/>
              </a:rPr>
              <a:t>At NUPEC we are aware of the particular needs of each dog, this is the reason why we design specific products for each stage of life or need diagnosed by the veterinary specialist, our passion is to promote health, beauty, life and animal productivity in order to nurture the fullness of HUMAN-CANINE relationships.</a:t>
            </a:r>
            <a:r>
              <a:rPr kumimoji="0" lang="en-US" altLang="en-US" sz="800" b="0" i="0" u="none" strike="noStrike" cap="none" normalizeH="0" baseline="0" dirty="0">
                <a:ln>
                  <a:noFill/>
                </a:ln>
                <a:solidFill>
                  <a:schemeClr val="tx2"/>
                </a:solidFill>
                <a:effectLst/>
                <a:latin typeface="Arial" panose="020B0604020202020204" pitchFamily="34" charset="0"/>
              </a:rPr>
              <a:t> </a:t>
            </a:r>
            <a:endParaRPr kumimoji="0" lang="en-US" altLang="en-US" sz="1800" b="0" i="0" u="none" strike="noStrike" cap="none" normalizeH="0" baseline="0" dirty="0">
              <a:ln>
                <a:noFill/>
              </a:ln>
              <a:solidFill>
                <a:schemeClr val="tx2"/>
              </a:solidFill>
              <a:effectLst/>
              <a:latin typeface="Arial" panose="020B0604020202020204" pitchFamily="34" charset="0"/>
            </a:endParaRPr>
          </a:p>
        </p:txBody>
      </p:sp>
      <p:pic>
        <p:nvPicPr>
          <p:cNvPr id="22" name="Picture 21">
            <a:extLst>
              <a:ext uri="{FF2B5EF4-FFF2-40B4-BE49-F238E27FC236}">
                <a16:creationId xmlns:a16="http://schemas.microsoft.com/office/drawing/2014/main" id="{0B9F9341-FE64-8BE7-5FF9-BF7B2FC3F679}"/>
              </a:ext>
            </a:extLst>
          </p:cNvPr>
          <p:cNvPicPr>
            <a:picLocks noChangeAspect="1"/>
          </p:cNvPicPr>
          <p:nvPr>
            <p:custDataLst>
              <p:tags r:id="rId11"/>
            </p:custDataLst>
          </p:nvPr>
        </p:nvPicPr>
        <p:blipFill rotWithShape="1">
          <a:blip r:embed="rId16"/>
          <a:srcRect l="52064"/>
          <a:stretch/>
        </p:blipFill>
        <p:spPr>
          <a:xfrm>
            <a:off x="10169199" y="182368"/>
            <a:ext cx="939937" cy="1672446"/>
          </a:xfrm>
          <a:prstGeom prst="rect">
            <a:avLst/>
          </a:prstGeom>
        </p:spPr>
      </p:pic>
    </p:spTree>
    <p:extLst>
      <p:ext uri="{BB962C8B-B14F-4D97-AF65-F5344CB8AC3E}">
        <p14:creationId xmlns:p14="http://schemas.microsoft.com/office/powerpoint/2010/main" val="381823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171B-66A3-3F9F-268F-FFEF6D981ABD}"/>
              </a:ext>
            </a:extLst>
          </p:cNvPr>
          <p:cNvSpPr>
            <a:spLocks noGrp="1"/>
          </p:cNvSpPr>
          <p:nvPr>
            <p:ph type="title"/>
            <p:custDataLst>
              <p:tags r:id="rId1"/>
            </p:custDataLst>
          </p:nvPr>
        </p:nvSpPr>
        <p:spPr>
          <a:xfrm>
            <a:off x="371475" y="1334424"/>
            <a:ext cx="4448175" cy="1520824"/>
          </a:xfrm>
        </p:spPr>
        <p:txBody>
          <a:bodyPr anchor="b">
            <a:normAutofit/>
          </a:bodyPr>
          <a:lstStyle/>
          <a:p>
            <a:r>
              <a:rPr lang="en-US" dirty="0"/>
              <a:t>Our global service coverage</a:t>
            </a:r>
          </a:p>
        </p:txBody>
      </p:sp>
      <p:sp>
        <p:nvSpPr>
          <p:cNvPr id="3" name="Slide Number Placeholder 2">
            <a:extLst>
              <a:ext uri="{FF2B5EF4-FFF2-40B4-BE49-F238E27FC236}">
                <a16:creationId xmlns:a16="http://schemas.microsoft.com/office/drawing/2014/main" id="{8B7D05FE-712F-FE63-D0FC-B7E3C2A422FB}"/>
              </a:ext>
            </a:extLst>
          </p:cNvPr>
          <p:cNvSpPr>
            <a:spLocks noGrp="1"/>
          </p:cNvSpPr>
          <p:nvPr>
            <p:ph type="sldNum" sz="quarter" idx="12"/>
            <p:custDataLst>
              <p:tags r:id="rId2"/>
            </p:custDataLst>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11</a:t>
            </a:fld>
            <a:endParaRPr lang="en-US" sz="800"/>
          </a:p>
        </p:txBody>
      </p:sp>
      <p:sp>
        <p:nvSpPr>
          <p:cNvPr id="11" name="Content Placeholder 3">
            <a:extLst>
              <a:ext uri="{FF2B5EF4-FFF2-40B4-BE49-F238E27FC236}">
                <a16:creationId xmlns:a16="http://schemas.microsoft.com/office/drawing/2014/main" id="{5C02B5DA-8EBE-5510-123C-52EBE10D2753}"/>
              </a:ext>
            </a:extLst>
          </p:cNvPr>
          <p:cNvSpPr>
            <a:spLocks noGrp="1"/>
          </p:cNvSpPr>
          <p:nvPr>
            <p:ph sz="half" idx="2"/>
            <p:custDataLst>
              <p:tags r:id="rId3"/>
            </p:custDataLst>
          </p:nvPr>
        </p:nvSpPr>
        <p:spPr>
          <a:xfrm>
            <a:off x="3609563" y="3118775"/>
            <a:ext cx="2927311" cy="3081999"/>
          </a:xfrm>
        </p:spPr>
        <p:txBody>
          <a:bodyPr>
            <a:normAutofit fontScale="92500" lnSpcReduction="10000"/>
          </a:bodyPr>
          <a:lstStyle/>
          <a:p>
            <a:r>
              <a:rPr lang="en-US" dirty="0"/>
              <a:t>MEXICO - LATAM</a:t>
            </a:r>
          </a:p>
          <a:p>
            <a:r>
              <a:rPr lang="en-US" dirty="0"/>
              <a:t>CHINA</a:t>
            </a:r>
          </a:p>
          <a:p>
            <a:r>
              <a:rPr lang="en-US" dirty="0"/>
              <a:t>INDIA</a:t>
            </a:r>
          </a:p>
          <a:p>
            <a:r>
              <a:rPr lang="en-US" dirty="0"/>
              <a:t>THAILAND</a:t>
            </a:r>
          </a:p>
          <a:p>
            <a:r>
              <a:rPr lang="en-US" dirty="0"/>
              <a:t>VIETNAM</a:t>
            </a:r>
          </a:p>
          <a:p>
            <a:r>
              <a:rPr lang="en-US" dirty="0"/>
              <a:t>PHILIPPINES</a:t>
            </a:r>
          </a:p>
          <a:p>
            <a:r>
              <a:rPr lang="en-US" dirty="0"/>
              <a:t>SPAIN</a:t>
            </a:r>
          </a:p>
          <a:p>
            <a:r>
              <a:rPr lang="en-US" dirty="0"/>
              <a:t>GERMANY</a:t>
            </a:r>
          </a:p>
          <a:p>
            <a:r>
              <a:rPr lang="en-US" dirty="0"/>
              <a:t>UK</a:t>
            </a:r>
          </a:p>
          <a:p>
            <a:pPr marL="0" indent="0">
              <a:buNone/>
            </a:pPr>
            <a:endParaRPr lang="en-US" dirty="0"/>
          </a:p>
        </p:txBody>
      </p:sp>
      <p:sp>
        <p:nvSpPr>
          <p:cNvPr id="13" name="Content Placeholder 4">
            <a:extLst>
              <a:ext uri="{FF2B5EF4-FFF2-40B4-BE49-F238E27FC236}">
                <a16:creationId xmlns:a16="http://schemas.microsoft.com/office/drawing/2014/main" id="{1B569451-0764-A67E-219F-A1CFD8F92E88}"/>
              </a:ext>
            </a:extLst>
          </p:cNvPr>
          <p:cNvSpPr>
            <a:spLocks noGrp="1"/>
          </p:cNvSpPr>
          <p:nvPr>
            <p:ph sz="half" idx="1"/>
            <p:custDataLst>
              <p:tags r:id="rId4"/>
            </p:custDataLst>
          </p:nvPr>
        </p:nvSpPr>
        <p:spPr>
          <a:xfrm>
            <a:off x="371475" y="3118776"/>
            <a:ext cx="2926800" cy="3081922"/>
          </a:xfrm>
        </p:spPr>
        <p:txBody>
          <a:bodyPr/>
          <a:lstStyle/>
          <a:p>
            <a:r>
              <a:rPr lang="en-US" dirty="0"/>
              <a:t>Montreal</a:t>
            </a:r>
          </a:p>
          <a:p>
            <a:r>
              <a:rPr lang="en-US" dirty="0"/>
              <a:t>Toronto</a:t>
            </a:r>
          </a:p>
          <a:p>
            <a:r>
              <a:rPr lang="en-US" dirty="0"/>
              <a:t>Vancouver</a:t>
            </a:r>
          </a:p>
          <a:p>
            <a:r>
              <a:rPr lang="en-US" dirty="0"/>
              <a:t>NY</a:t>
            </a:r>
          </a:p>
          <a:p>
            <a:r>
              <a:rPr lang="en-US" dirty="0"/>
              <a:t>Chicago</a:t>
            </a:r>
          </a:p>
          <a:p>
            <a:r>
              <a:rPr lang="en-US" dirty="0"/>
              <a:t>Los Angeles</a:t>
            </a:r>
          </a:p>
          <a:p>
            <a:r>
              <a:rPr lang="en-US" dirty="0"/>
              <a:t>Houston</a:t>
            </a:r>
          </a:p>
          <a:p>
            <a:r>
              <a:rPr lang="en-US" dirty="0"/>
              <a:t>MEXICO City</a:t>
            </a:r>
          </a:p>
        </p:txBody>
      </p:sp>
      <p:pic>
        <p:nvPicPr>
          <p:cNvPr id="7" name="Picture 6" descr="Earth as a particle with gold and blue">
            <a:extLst>
              <a:ext uri="{FF2B5EF4-FFF2-40B4-BE49-F238E27FC236}">
                <a16:creationId xmlns:a16="http://schemas.microsoft.com/office/drawing/2014/main" id="{74016FF7-464C-556B-63FE-9AD3C11E865B}"/>
              </a:ext>
            </a:extLst>
          </p:cNvPr>
          <p:cNvPicPr>
            <a:picLocks noChangeAspect="1"/>
          </p:cNvPicPr>
          <p:nvPr>
            <p:custDataLst>
              <p:tags r:id="rId5"/>
            </p:custDataLst>
          </p:nvPr>
        </p:nvPicPr>
        <p:blipFill rotWithShape="1">
          <a:blip r:embed="rId8"/>
          <a:srcRect l="7177" r="14471" b="2"/>
          <a:stretch/>
        </p:blipFill>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noFill/>
        </p:spPr>
      </p:pic>
      <p:pic>
        <p:nvPicPr>
          <p:cNvPr id="10" name="Picture 9">
            <a:extLst>
              <a:ext uri="{FF2B5EF4-FFF2-40B4-BE49-F238E27FC236}">
                <a16:creationId xmlns:a16="http://schemas.microsoft.com/office/drawing/2014/main" id="{93C2E056-037F-5823-1E01-5431CDCD7BD4}"/>
              </a:ext>
            </a:extLst>
          </p:cNvPr>
          <p:cNvPicPr>
            <a:picLocks noChangeAspect="1"/>
          </p:cNvPicPr>
          <p:nvPr>
            <p:custDataLst>
              <p:tags r:id="rId6"/>
            </p:custDataLst>
          </p:nvPr>
        </p:nvPicPr>
        <p:blipFill>
          <a:blip r:embed="rId9"/>
          <a:stretch>
            <a:fillRect/>
          </a:stretch>
        </p:blipFill>
        <p:spPr>
          <a:xfrm>
            <a:off x="851030" y="435488"/>
            <a:ext cx="3407959" cy="1121761"/>
          </a:xfrm>
          <a:prstGeom prst="rect">
            <a:avLst/>
          </a:prstGeom>
        </p:spPr>
      </p:pic>
    </p:spTree>
    <p:extLst>
      <p:ext uri="{BB962C8B-B14F-4D97-AF65-F5344CB8AC3E}">
        <p14:creationId xmlns:p14="http://schemas.microsoft.com/office/powerpoint/2010/main" val="426734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56BF55CD-6229-7BF0-76AA-933A2ACBA804}"/>
              </a:ext>
            </a:extLst>
          </p:cNvPr>
          <p:cNvSpPr>
            <a:spLocks noGrp="1"/>
          </p:cNvSpPr>
          <p:nvPr>
            <p:ph type="sldNum" sz="quarter" idx="12"/>
            <p:custDataLst>
              <p:tags r:id="rId1"/>
            </p:custDataLst>
          </p:nvPr>
        </p:nvSpPr>
        <p:spPr>
          <a:xfrm>
            <a:off x="11518900" y="6581978"/>
            <a:ext cx="373062" cy="206104"/>
          </a:xfrm>
        </p:spPr>
        <p:txBody>
          <a:bodyPr/>
          <a:lstStyle/>
          <a:p>
            <a:pPr>
              <a:spcAft>
                <a:spcPts val="600"/>
              </a:spcAft>
            </a:pPr>
            <a:fld id="{03DC2DEF-D2FE-4B45-ABA4-9F153FD1C98A}" type="slidenum">
              <a:rPr lang="en-US" noProof="0" smtClean="0"/>
              <a:pPr>
                <a:spcAft>
                  <a:spcPts val="600"/>
                </a:spcAft>
              </a:pPr>
              <a:t>12</a:t>
            </a:fld>
            <a:endParaRPr lang="en-US" noProof="0"/>
          </a:p>
        </p:txBody>
      </p:sp>
      <p:sp>
        <p:nvSpPr>
          <p:cNvPr id="4" name="Subtitle 3">
            <a:extLst>
              <a:ext uri="{FF2B5EF4-FFF2-40B4-BE49-F238E27FC236}">
                <a16:creationId xmlns:a16="http://schemas.microsoft.com/office/drawing/2014/main" id="{C6D24F99-E026-485A-96CD-AEC98137262A}"/>
              </a:ext>
            </a:extLst>
          </p:cNvPr>
          <p:cNvSpPr>
            <a:spLocks noGrp="1"/>
          </p:cNvSpPr>
          <p:nvPr>
            <p:ph sz="half" idx="2"/>
            <p:custDataLst>
              <p:tags r:id="rId2"/>
            </p:custDataLst>
          </p:nvPr>
        </p:nvSpPr>
        <p:spPr>
          <a:xfrm>
            <a:off x="3609563" y="3118775"/>
            <a:ext cx="3303703" cy="3081999"/>
          </a:xfrm>
        </p:spPr>
        <p:txBody>
          <a:bodyPr>
            <a:normAutofit/>
          </a:bodyPr>
          <a:lstStyle/>
          <a:p>
            <a:pPr marL="0" indent="0">
              <a:buNone/>
            </a:pPr>
            <a:r>
              <a:rPr lang="en-US" dirty="0">
                <a:solidFill>
                  <a:schemeClr val="accent3"/>
                </a:solidFill>
              </a:rPr>
              <a:t>150 Boulevard Montreal-Toronto</a:t>
            </a:r>
          </a:p>
          <a:p>
            <a:pPr marL="0" indent="0">
              <a:buNone/>
            </a:pPr>
            <a:r>
              <a:rPr lang="en-US" dirty="0">
                <a:solidFill>
                  <a:schemeClr val="accent3"/>
                </a:solidFill>
              </a:rPr>
              <a:t>Lachine, Montreal QC</a:t>
            </a:r>
          </a:p>
          <a:p>
            <a:pPr marL="0" indent="0">
              <a:buNone/>
            </a:pPr>
            <a:r>
              <a:rPr lang="en-US" dirty="0">
                <a:solidFill>
                  <a:schemeClr val="accent3"/>
                </a:solidFill>
              </a:rPr>
              <a:t>H8S 4L8 CANADA</a:t>
            </a:r>
          </a:p>
          <a:p>
            <a:pPr marL="0" indent="0">
              <a:buNone/>
            </a:pPr>
            <a:r>
              <a:rPr lang="en-US" dirty="0">
                <a:solidFill>
                  <a:schemeClr val="accent3"/>
                </a:solidFill>
              </a:rPr>
              <a:t>Email: </a:t>
            </a:r>
            <a:r>
              <a:rPr lang="en-US" dirty="0">
                <a:solidFill>
                  <a:schemeClr val="accent3"/>
                </a:solidFill>
                <a:hlinkClick r:id="rId7"/>
              </a:rPr>
              <a:t>info@giamerica.ca</a:t>
            </a:r>
            <a:endParaRPr lang="en-US" dirty="0">
              <a:solidFill>
                <a:schemeClr val="accent3"/>
              </a:solidFill>
            </a:endParaRPr>
          </a:p>
          <a:p>
            <a:pPr marL="0" indent="0">
              <a:buNone/>
            </a:pPr>
            <a:r>
              <a:rPr lang="en-US" dirty="0">
                <a:solidFill>
                  <a:schemeClr val="accent3"/>
                </a:solidFill>
              </a:rPr>
              <a:t>Call Free: 1 800-613-9979</a:t>
            </a:r>
          </a:p>
          <a:p>
            <a:pPr marL="0" indent="0">
              <a:buNone/>
            </a:pPr>
            <a:r>
              <a:rPr lang="en-US" dirty="0">
                <a:solidFill>
                  <a:schemeClr val="accent3"/>
                </a:solidFill>
              </a:rPr>
              <a:t>Phone: (514) 400 2199</a:t>
            </a:r>
          </a:p>
          <a:p>
            <a:pPr marL="0" indent="0">
              <a:buNone/>
            </a:pPr>
            <a:r>
              <a:rPr lang="en-US" dirty="0">
                <a:solidFill>
                  <a:schemeClr val="accent3"/>
                </a:solidFill>
              </a:rPr>
              <a:t>Fax:       (514) 400 2180</a:t>
            </a:r>
          </a:p>
          <a:p>
            <a:pPr marL="0" indent="0">
              <a:buNone/>
            </a:pPr>
            <a:r>
              <a:rPr lang="en-US" dirty="0">
                <a:solidFill>
                  <a:srgbClr val="0070C0"/>
                </a:solidFill>
                <a:hlinkClick r:id="rId8"/>
              </a:rPr>
              <a:t>www.giamerica.ca</a:t>
            </a:r>
            <a:endParaRPr lang="en-US" dirty="0">
              <a:solidFill>
                <a:srgbClr val="0070C0"/>
              </a:solidFill>
            </a:endParaRPr>
          </a:p>
          <a:p>
            <a:pPr marL="0" indent="0">
              <a:buNone/>
            </a:pPr>
            <a:endParaRPr lang="en-US" dirty="0">
              <a:solidFill>
                <a:srgbClr val="0070C0"/>
              </a:solidFill>
            </a:endParaRPr>
          </a:p>
          <a:p>
            <a:pPr marL="0" indent="0">
              <a:buNone/>
            </a:pPr>
            <a:endParaRPr lang="en-US" dirty="0">
              <a:solidFill>
                <a:srgbClr val="0070C0"/>
              </a:solidFill>
            </a:endParaRPr>
          </a:p>
        </p:txBody>
      </p:sp>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5"/>
            <p:custDataLst>
              <p:tags r:id="rId3"/>
            </p:custDataLst>
          </p:nvPr>
        </p:nvPicPr>
        <p:blipFill rotWithShape="1">
          <a:blip r:embed="rId9"/>
          <a:srcRect l="9229" r="12419" b="2"/>
          <a:stretch/>
        </p:blipFill>
        <p:spPr>
          <a:xfrm>
            <a:off x="4908415" y="-4277"/>
            <a:ext cx="7283585" cy="6204974"/>
          </a:xfrm>
          <a:noFill/>
        </p:spPr>
      </p:pic>
      <p:pic>
        <p:nvPicPr>
          <p:cNvPr id="11" name="Picture 10" descr="A blue globe with white lines and continents&#10;&#10;Description automatically generated">
            <a:extLst>
              <a:ext uri="{FF2B5EF4-FFF2-40B4-BE49-F238E27FC236}">
                <a16:creationId xmlns:a16="http://schemas.microsoft.com/office/drawing/2014/main" id="{5DD42890-EA7E-8B1A-1A85-05BF3C7045C9}"/>
              </a:ext>
            </a:extLst>
          </p:cNvPr>
          <p:cNvPicPr>
            <a:picLocks noChangeAspect="1"/>
          </p:cNvPicPr>
          <p:nvPr>
            <p:custDataLst>
              <p:tags r:id="rId4"/>
            </p:custDataLst>
          </p:nvPr>
        </p:nvPicPr>
        <p:blipFill>
          <a:blip r:embed="rId10"/>
          <a:stretch>
            <a:fillRect/>
          </a:stretch>
        </p:blipFill>
        <p:spPr>
          <a:xfrm>
            <a:off x="554055" y="3279549"/>
            <a:ext cx="2468108" cy="2468108"/>
          </a:xfrm>
          <a:prstGeom prst="ellipse">
            <a:avLst/>
          </a:prstGeom>
          <a:ln>
            <a:noFill/>
          </a:ln>
          <a:effectLst>
            <a:softEdge rad="112500"/>
          </a:effectLst>
        </p:spPr>
      </p:pic>
      <p:pic>
        <p:nvPicPr>
          <p:cNvPr id="12" name="Picture 11">
            <a:extLst>
              <a:ext uri="{FF2B5EF4-FFF2-40B4-BE49-F238E27FC236}">
                <a16:creationId xmlns:a16="http://schemas.microsoft.com/office/drawing/2014/main" id="{0A785BCE-79BC-A0AD-4FD8-56A7BA54B3E8}"/>
              </a:ext>
            </a:extLst>
          </p:cNvPr>
          <p:cNvPicPr>
            <a:picLocks noChangeAspect="1"/>
          </p:cNvPicPr>
          <p:nvPr>
            <p:custDataLst>
              <p:tags r:id="rId5"/>
            </p:custDataLst>
          </p:nvPr>
        </p:nvPicPr>
        <p:blipFill>
          <a:blip r:embed="rId11"/>
          <a:stretch>
            <a:fillRect/>
          </a:stretch>
        </p:blipFill>
        <p:spPr>
          <a:xfrm>
            <a:off x="513151" y="313867"/>
            <a:ext cx="3096412" cy="1020888"/>
          </a:xfrm>
          <a:prstGeom prst="rect">
            <a:avLst/>
          </a:prstGeom>
        </p:spPr>
      </p:pic>
      <p:sp>
        <p:nvSpPr>
          <p:cNvPr id="2" name="ZoneTexte 6">
            <a:extLst>
              <a:ext uri="{FF2B5EF4-FFF2-40B4-BE49-F238E27FC236}">
                <a16:creationId xmlns:a16="http://schemas.microsoft.com/office/drawing/2014/main" id="{F3C18A5C-15FA-B98A-8D9D-BF9153275F9A}"/>
              </a:ext>
            </a:extLst>
          </p:cNvPr>
          <p:cNvSpPr txBox="1"/>
          <p:nvPr/>
        </p:nvSpPr>
        <p:spPr>
          <a:xfrm>
            <a:off x="925009" y="1929055"/>
            <a:ext cx="3778132" cy="369332"/>
          </a:xfrm>
          <a:prstGeom prst="rect">
            <a:avLst/>
          </a:prstGeom>
          <a:noFill/>
        </p:spPr>
        <p:txBody>
          <a:bodyPr wrap="square">
            <a:spAutoFit/>
          </a:bodyPr>
          <a:lstStyle/>
          <a:p>
            <a:r>
              <a:rPr lang="fr-CA" dirty="0">
                <a:solidFill>
                  <a:srgbClr val="002060"/>
                </a:solidFill>
                <a:latin typeface="Arial Nova Light" panose="020B0304020202020204" pitchFamily="34" charset="0"/>
              </a:rPr>
              <a:t>International trade business partner</a:t>
            </a:r>
          </a:p>
        </p:txBody>
      </p:sp>
    </p:spTree>
    <p:extLst>
      <p:ext uri="{BB962C8B-B14F-4D97-AF65-F5344CB8AC3E}">
        <p14:creationId xmlns:p14="http://schemas.microsoft.com/office/powerpoint/2010/main" val="390988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D6EB617-E017-4B26-9576-8578E948979A}"/>
              </a:ext>
            </a:extLst>
          </p:cNvPr>
          <p:cNvSpPr>
            <a:spLocks noGrp="1"/>
          </p:cNvSpPr>
          <p:nvPr>
            <p:ph idx="1"/>
            <p:custDataLst>
              <p:tags r:id="rId1"/>
            </p:custDataLst>
          </p:nvPr>
        </p:nvSpPr>
        <p:spPr>
          <a:xfrm>
            <a:off x="6420507" y="2270444"/>
            <a:ext cx="5340086" cy="3016876"/>
          </a:xfrm>
        </p:spPr>
        <p:txBody>
          <a:bodyPr>
            <a:normAutofit/>
          </a:bodyPr>
          <a:lstStyle/>
          <a:p>
            <a:pPr marL="0" indent="0" algn="just">
              <a:buNone/>
            </a:pPr>
            <a:r>
              <a:rPr lang="en-US" dirty="0"/>
              <a:t>AT </a:t>
            </a:r>
            <a:r>
              <a:rPr lang="en-US" dirty="0">
                <a:solidFill>
                  <a:schemeClr val="accent5">
                    <a:lumMod val="60000"/>
                    <a:lumOff val="40000"/>
                  </a:schemeClr>
                </a:solidFill>
              </a:rPr>
              <a:t>GI America </a:t>
            </a:r>
            <a:r>
              <a:rPr lang="en-US" dirty="0"/>
              <a:t>we help companies to expand their business to new horizons, with our vast knowledge and distribution capabilities in North America, we pave the road to leverage your market share and conquer it.</a:t>
            </a:r>
          </a:p>
          <a:p>
            <a:pPr marL="0" indent="0" algn="just">
              <a:buNone/>
            </a:pPr>
            <a:r>
              <a:rPr lang="en-US" dirty="0"/>
              <a:t>We select only the top brands and products to offer a great value proposition to our Canadian and USA customers; our rigorous assessment ensures quality and value to our final clients.</a:t>
            </a:r>
          </a:p>
          <a:p>
            <a:pPr marL="0" indent="0">
              <a:buNone/>
            </a:pPr>
            <a:endParaRPr lang="en-US" dirty="0"/>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custDataLst>
              <p:tags r:id="rId2"/>
            </p:custDataLst>
          </p:nvPr>
        </p:nvSpPr>
        <p:spPr/>
        <p:txBody>
          <a:bodyPr/>
          <a:lstStyle/>
          <a:p>
            <a:fld id="{03DC2DEF-D2FE-4B45-ABA4-9F153FD1C98A}" type="slidenum">
              <a:rPr lang="en-US" smtClean="0"/>
              <a:t>2</a:t>
            </a:fld>
            <a:endParaRPr lang="en-US" dirty="0"/>
          </a:p>
        </p:txBody>
      </p:sp>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custDataLst>
              <p:tags r:id="rId3"/>
            </p:custDataLst>
          </p:nvPr>
        </p:nvPicPr>
        <p:blipFill rotWithShape="1">
          <a:blip r:embed="rId19"/>
          <a:srcRect l="3999"/>
          <a:stretch/>
        </p:blipFill>
        <p:spPr>
          <a:xfrm>
            <a:off x="1193775" y="1016000"/>
            <a:ext cx="5061884" cy="4978400"/>
          </a:xfrm>
        </p:spPr>
      </p:pic>
      <mc:AlternateContent xmlns:mc="http://schemas.openxmlformats.org/markup-compatibility/2006" xmlns:p14="http://schemas.microsoft.com/office/powerpoint/2010/main">
        <mc:Choice Requires="p14">
          <p:contentPart p14:bwMode="auto" r:id="rId20">
            <p14:nvContentPartPr>
              <p14:cNvPr id="5" name="Ink 4">
                <a:extLst>
                  <a:ext uri="{FF2B5EF4-FFF2-40B4-BE49-F238E27FC236}">
                    <a16:creationId xmlns:a16="http://schemas.microsoft.com/office/drawing/2014/main" id="{3BE30B87-C0A7-1D11-B80D-59AF298F897A}"/>
                  </a:ext>
                </a:extLst>
              </p14:cNvPr>
              <p14:cNvContentPartPr/>
              <p14:nvPr>
                <p:custDataLst>
                  <p:tags r:id="rId4"/>
                </p:custDataLst>
              </p14:nvPr>
            </p14:nvContentPartPr>
            <p14:xfrm>
              <a:off x="8491915" y="1804633"/>
              <a:ext cx="360" cy="360"/>
            </p14:xfrm>
          </p:contentPart>
        </mc:Choice>
        <mc:Fallback xmlns="">
          <p:pic>
            <p:nvPicPr>
              <p:cNvPr id="5" name="Ink 4">
                <a:extLst>
                  <a:ext uri="{FF2B5EF4-FFF2-40B4-BE49-F238E27FC236}">
                    <a16:creationId xmlns:a16="http://schemas.microsoft.com/office/drawing/2014/main" id="{3BE30B87-C0A7-1D11-B80D-59AF298F897A}"/>
                  </a:ext>
                </a:extLst>
              </p:cNvPr>
              <p:cNvPicPr/>
              <p:nvPr/>
            </p:nvPicPr>
            <p:blipFill>
              <a:blip r:embed="rId21"/>
              <a:stretch>
                <a:fillRect/>
              </a:stretch>
            </p:blipFill>
            <p:spPr>
              <a:xfrm>
                <a:off x="8438275" y="169699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k 8">
                <a:extLst>
                  <a:ext uri="{FF2B5EF4-FFF2-40B4-BE49-F238E27FC236}">
                    <a16:creationId xmlns:a16="http://schemas.microsoft.com/office/drawing/2014/main" id="{D585A808-C1E9-47F7-2B79-E3F9808E0BCD}"/>
                  </a:ext>
                </a:extLst>
              </p14:cNvPr>
              <p14:cNvContentPartPr/>
              <p14:nvPr>
                <p:custDataLst>
                  <p:tags r:id="rId5"/>
                </p:custDataLst>
              </p14:nvPr>
            </p14:nvContentPartPr>
            <p14:xfrm>
              <a:off x="6689395" y="1534633"/>
              <a:ext cx="1309680" cy="331200"/>
            </p14:xfrm>
          </p:contentPart>
        </mc:Choice>
        <mc:Fallback xmlns="">
          <p:pic>
            <p:nvPicPr>
              <p:cNvPr id="9" name="Ink 8">
                <a:extLst>
                  <a:ext uri="{FF2B5EF4-FFF2-40B4-BE49-F238E27FC236}">
                    <a16:creationId xmlns:a16="http://schemas.microsoft.com/office/drawing/2014/main" id="{D585A808-C1E9-47F7-2B79-E3F9808E0BCD}"/>
                  </a:ext>
                </a:extLst>
              </p:cNvPr>
              <p:cNvPicPr/>
              <p:nvPr/>
            </p:nvPicPr>
            <p:blipFill>
              <a:blip r:embed="rId23"/>
              <a:stretch>
                <a:fillRect/>
              </a:stretch>
            </p:blipFill>
            <p:spPr>
              <a:xfrm>
                <a:off x="6635755" y="1426633"/>
                <a:ext cx="1417320" cy="546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 name="Ink 10">
                <a:extLst>
                  <a:ext uri="{FF2B5EF4-FFF2-40B4-BE49-F238E27FC236}">
                    <a16:creationId xmlns:a16="http://schemas.microsoft.com/office/drawing/2014/main" id="{81914B58-2EA2-FCE8-E8E8-A8BE5061E91B}"/>
                  </a:ext>
                </a:extLst>
              </p14:cNvPr>
              <p14:cNvContentPartPr/>
              <p14:nvPr>
                <p:custDataLst>
                  <p:tags r:id="rId6"/>
                </p:custDataLst>
              </p14:nvPr>
            </p14:nvContentPartPr>
            <p14:xfrm>
              <a:off x="7592635" y="3408433"/>
              <a:ext cx="1145880" cy="171000"/>
            </p14:xfrm>
          </p:contentPart>
        </mc:Choice>
        <mc:Fallback xmlns="">
          <p:pic>
            <p:nvPicPr>
              <p:cNvPr id="11" name="Ink 10">
                <a:extLst>
                  <a:ext uri="{FF2B5EF4-FFF2-40B4-BE49-F238E27FC236}">
                    <a16:creationId xmlns:a16="http://schemas.microsoft.com/office/drawing/2014/main" id="{81914B58-2EA2-FCE8-E8E8-A8BE5061E91B}"/>
                  </a:ext>
                </a:extLst>
              </p:cNvPr>
              <p:cNvPicPr/>
              <p:nvPr/>
            </p:nvPicPr>
            <p:blipFill>
              <a:blip r:embed="rId25"/>
              <a:stretch>
                <a:fillRect/>
              </a:stretch>
            </p:blipFill>
            <p:spPr>
              <a:xfrm>
                <a:off x="7538995" y="3300433"/>
                <a:ext cx="125352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2" name="Ink 11">
                <a:extLst>
                  <a:ext uri="{FF2B5EF4-FFF2-40B4-BE49-F238E27FC236}">
                    <a16:creationId xmlns:a16="http://schemas.microsoft.com/office/drawing/2014/main" id="{A86B9A64-CB9A-5680-A6F1-6DE5B883D097}"/>
                  </a:ext>
                </a:extLst>
              </p14:cNvPr>
              <p14:cNvContentPartPr/>
              <p14:nvPr>
                <p:custDataLst>
                  <p:tags r:id="rId7"/>
                </p:custDataLst>
              </p14:nvPr>
            </p14:nvContentPartPr>
            <p14:xfrm>
              <a:off x="9278875" y="2409073"/>
              <a:ext cx="360" cy="360"/>
            </p14:xfrm>
          </p:contentPart>
        </mc:Choice>
        <mc:Fallback xmlns="">
          <p:pic>
            <p:nvPicPr>
              <p:cNvPr id="12" name="Ink 11">
                <a:extLst>
                  <a:ext uri="{FF2B5EF4-FFF2-40B4-BE49-F238E27FC236}">
                    <a16:creationId xmlns:a16="http://schemas.microsoft.com/office/drawing/2014/main" id="{A86B9A64-CB9A-5680-A6F1-6DE5B883D097}"/>
                  </a:ext>
                </a:extLst>
              </p:cNvPr>
              <p:cNvPicPr/>
              <p:nvPr/>
            </p:nvPicPr>
            <p:blipFill>
              <a:blip r:embed="rId21"/>
              <a:stretch>
                <a:fillRect/>
              </a:stretch>
            </p:blipFill>
            <p:spPr>
              <a:xfrm>
                <a:off x="9225235" y="230107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3" name="Ink 12">
                <a:extLst>
                  <a:ext uri="{FF2B5EF4-FFF2-40B4-BE49-F238E27FC236}">
                    <a16:creationId xmlns:a16="http://schemas.microsoft.com/office/drawing/2014/main" id="{4FAE55EC-D974-D9DA-82C4-77564B8C9582}"/>
                  </a:ext>
                </a:extLst>
              </p14:cNvPr>
              <p14:cNvContentPartPr/>
              <p14:nvPr>
                <p:custDataLst>
                  <p:tags r:id="rId8"/>
                </p:custDataLst>
              </p14:nvPr>
            </p14:nvContentPartPr>
            <p14:xfrm>
              <a:off x="11083915" y="1741273"/>
              <a:ext cx="360" cy="8280"/>
            </p14:xfrm>
          </p:contentPart>
        </mc:Choice>
        <mc:Fallback xmlns="">
          <p:pic>
            <p:nvPicPr>
              <p:cNvPr id="13" name="Ink 12">
                <a:extLst>
                  <a:ext uri="{FF2B5EF4-FFF2-40B4-BE49-F238E27FC236}">
                    <a16:creationId xmlns:a16="http://schemas.microsoft.com/office/drawing/2014/main" id="{4FAE55EC-D974-D9DA-82C4-77564B8C9582}"/>
                  </a:ext>
                </a:extLst>
              </p:cNvPr>
              <p:cNvPicPr/>
              <p:nvPr/>
            </p:nvPicPr>
            <p:blipFill>
              <a:blip r:embed="rId28"/>
              <a:stretch>
                <a:fillRect/>
              </a:stretch>
            </p:blipFill>
            <p:spPr>
              <a:xfrm>
                <a:off x="11030275" y="1633273"/>
                <a:ext cx="1080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 name="Ink 13">
                <a:extLst>
                  <a:ext uri="{FF2B5EF4-FFF2-40B4-BE49-F238E27FC236}">
                    <a16:creationId xmlns:a16="http://schemas.microsoft.com/office/drawing/2014/main" id="{B6926318-09AA-3630-485D-BA1432B74F75}"/>
                  </a:ext>
                </a:extLst>
              </p14:cNvPr>
              <p14:cNvContentPartPr/>
              <p14:nvPr>
                <p:custDataLst>
                  <p:tags r:id="rId9"/>
                </p:custDataLst>
              </p14:nvPr>
            </p14:nvContentPartPr>
            <p14:xfrm>
              <a:off x="7672555" y="1772953"/>
              <a:ext cx="360" cy="360"/>
            </p14:xfrm>
          </p:contentPart>
        </mc:Choice>
        <mc:Fallback xmlns="">
          <p:pic>
            <p:nvPicPr>
              <p:cNvPr id="14" name="Ink 13">
                <a:extLst>
                  <a:ext uri="{FF2B5EF4-FFF2-40B4-BE49-F238E27FC236}">
                    <a16:creationId xmlns:a16="http://schemas.microsoft.com/office/drawing/2014/main" id="{B6926318-09AA-3630-485D-BA1432B74F75}"/>
                  </a:ext>
                </a:extLst>
              </p:cNvPr>
              <p:cNvPicPr/>
              <p:nvPr/>
            </p:nvPicPr>
            <p:blipFill>
              <a:blip r:embed="rId21"/>
              <a:stretch>
                <a:fillRect/>
              </a:stretch>
            </p:blipFill>
            <p:spPr>
              <a:xfrm>
                <a:off x="7618915" y="16653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 name="Ink 14">
                <a:extLst>
                  <a:ext uri="{FF2B5EF4-FFF2-40B4-BE49-F238E27FC236}">
                    <a16:creationId xmlns:a16="http://schemas.microsoft.com/office/drawing/2014/main" id="{2C4E578D-436A-9A9F-A424-3483E0136EA8}"/>
                  </a:ext>
                </a:extLst>
              </p14:cNvPr>
              <p14:cNvContentPartPr/>
              <p14:nvPr>
                <p:custDataLst>
                  <p:tags r:id="rId10"/>
                </p:custDataLst>
              </p14:nvPr>
            </p14:nvContentPartPr>
            <p14:xfrm>
              <a:off x="7672555" y="1772953"/>
              <a:ext cx="360" cy="360"/>
            </p14:xfrm>
          </p:contentPart>
        </mc:Choice>
        <mc:Fallback xmlns="">
          <p:pic>
            <p:nvPicPr>
              <p:cNvPr id="15" name="Ink 14">
                <a:extLst>
                  <a:ext uri="{FF2B5EF4-FFF2-40B4-BE49-F238E27FC236}">
                    <a16:creationId xmlns:a16="http://schemas.microsoft.com/office/drawing/2014/main" id="{2C4E578D-436A-9A9F-A424-3483E0136EA8}"/>
                  </a:ext>
                </a:extLst>
              </p:cNvPr>
              <p:cNvPicPr/>
              <p:nvPr/>
            </p:nvPicPr>
            <p:blipFill>
              <a:blip r:embed="rId21"/>
              <a:stretch>
                <a:fillRect/>
              </a:stretch>
            </p:blipFill>
            <p:spPr>
              <a:xfrm>
                <a:off x="7618915" y="16653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50E85C2C-6817-77A5-93BF-3C642AF39B85}"/>
                  </a:ext>
                </a:extLst>
              </p14:cNvPr>
              <p14:cNvContentPartPr/>
              <p14:nvPr>
                <p:custDataLst>
                  <p:tags r:id="rId11"/>
                </p:custDataLst>
              </p14:nvPr>
            </p14:nvContentPartPr>
            <p14:xfrm>
              <a:off x="7068835" y="2154913"/>
              <a:ext cx="360" cy="360"/>
            </p14:xfrm>
          </p:contentPart>
        </mc:Choice>
        <mc:Fallback xmlns="">
          <p:pic>
            <p:nvPicPr>
              <p:cNvPr id="19" name="Ink 18">
                <a:extLst>
                  <a:ext uri="{FF2B5EF4-FFF2-40B4-BE49-F238E27FC236}">
                    <a16:creationId xmlns:a16="http://schemas.microsoft.com/office/drawing/2014/main" id="{50E85C2C-6817-77A5-93BF-3C642AF39B85}"/>
                  </a:ext>
                </a:extLst>
              </p:cNvPr>
              <p:cNvPicPr/>
              <p:nvPr/>
            </p:nvPicPr>
            <p:blipFill>
              <a:blip r:embed="rId32"/>
              <a:stretch>
                <a:fillRect/>
              </a:stretch>
            </p:blipFill>
            <p:spPr>
              <a:xfrm>
                <a:off x="7005835" y="2091913"/>
                <a:ext cx="126000" cy="126000"/>
              </a:xfrm>
              <a:prstGeom prst="rect">
                <a:avLst/>
              </a:prstGeom>
            </p:spPr>
          </p:pic>
        </mc:Fallback>
      </mc:AlternateContent>
      <p:grpSp>
        <p:nvGrpSpPr>
          <p:cNvPr id="23" name="Group 22">
            <a:extLst>
              <a:ext uri="{FF2B5EF4-FFF2-40B4-BE49-F238E27FC236}">
                <a16:creationId xmlns:a16="http://schemas.microsoft.com/office/drawing/2014/main" id="{BD79AC22-27DA-2FEE-C589-A9283F609073}"/>
              </a:ext>
            </a:extLst>
          </p:cNvPr>
          <p:cNvGrpSpPr/>
          <p:nvPr>
            <p:custDataLst>
              <p:tags r:id="rId12"/>
            </p:custDataLst>
          </p:nvPr>
        </p:nvGrpSpPr>
        <p:grpSpPr>
          <a:xfrm>
            <a:off x="6957235" y="2099113"/>
            <a:ext cx="191160" cy="135360"/>
            <a:chOff x="6957235" y="2099113"/>
            <a:chExt cx="191160" cy="135360"/>
          </a:xfrm>
        </p:grpSpPr>
        <mc:AlternateContent xmlns:mc="http://schemas.openxmlformats.org/markup-compatibility/2006" xmlns:p14="http://schemas.microsoft.com/office/powerpoint/2010/main">
          <mc:Choice Requires="p14">
            <p:contentPart p14:bwMode="auto" r:id="rId33">
              <p14:nvContentPartPr>
                <p14:cNvPr id="21" name="Ink 20">
                  <a:extLst>
                    <a:ext uri="{FF2B5EF4-FFF2-40B4-BE49-F238E27FC236}">
                      <a16:creationId xmlns:a16="http://schemas.microsoft.com/office/drawing/2014/main" id="{0A22AABC-D44C-AC6B-14FE-5AFA418C2CF1}"/>
                    </a:ext>
                  </a:extLst>
                </p14:cNvPr>
                <p14:cNvContentPartPr/>
                <p14:nvPr/>
              </p14:nvContentPartPr>
              <p14:xfrm>
                <a:off x="6957235" y="2099113"/>
                <a:ext cx="360" cy="360"/>
              </p14:xfrm>
            </p:contentPart>
          </mc:Choice>
          <mc:Fallback xmlns="">
            <p:pic>
              <p:nvPicPr>
                <p:cNvPr id="21" name="Ink 20">
                  <a:extLst>
                    <a:ext uri="{FF2B5EF4-FFF2-40B4-BE49-F238E27FC236}">
                      <a16:creationId xmlns:a16="http://schemas.microsoft.com/office/drawing/2014/main" id="{0A22AABC-D44C-AC6B-14FE-5AFA418C2CF1}"/>
                    </a:ext>
                  </a:extLst>
                </p:cNvPr>
                <p:cNvPicPr/>
                <p:nvPr/>
              </p:nvPicPr>
              <p:blipFill>
                <a:blip r:embed="rId32"/>
                <a:stretch>
                  <a:fillRect/>
                </a:stretch>
              </p:blipFill>
              <p:spPr>
                <a:xfrm>
                  <a:off x="6894235" y="20364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F360ABF9-C98C-19EB-EDC3-6AF1C5B16040}"/>
                    </a:ext>
                  </a:extLst>
                </p14:cNvPr>
                <p14:cNvContentPartPr/>
                <p14:nvPr/>
              </p14:nvContentPartPr>
              <p14:xfrm>
                <a:off x="7148035" y="2234113"/>
                <a:ext cx="360" cy="360"/>
              </p14:xfrm>
            </p:contentPart>
          </mc:Choice>
          <mc:Fallback xmlns="">
            <p:pic>
              <p:nvPicPr>
                <p:cNvPr id="22" name="Ink 21">
                  <a:extLst>
                    <a:ext uri="{FF2B5EF4-FFF2-40B4-BE49-F238E27FC236}">
                      <a16:creationId xmlns:a16="http://schemas.microsoft.com/office/drawing/2014/main" id="{F360ABF9-C98C-19EB-EDC3-6AF1C5B16040}"/>
                    </a:ext>
                  </a:extLst>
                </p:cNvPr>
                <p:cNvPicPr/>
                <p:nvPr/>
              </p:nvPicPr>
              <p:blipFill>
                <a:blip r:embed="rId32"/>
                <a:stretch>
                  <a:fillRect/>
                </a:stretch>
              </p:blipFill>
              <p:spPr>
                <a:xfrm>
                  <a:off x="7085035" y="2171113"/>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4A2467EA-EDBC-B30D-1EB9-BD3A07E0C734}"/>
                  </a:ext>
                </a:extLst>
              </p14:cNvPr>
              <p14:cNvContentPartPr/>
              <p14:nvPr>
                <p:custDataLst>
                  <p:tags r:id="rId13"/>
                </p:custDataLst>
              </p14:nvPr>
            </p14:nvContentPartPr>
            <p14:xfrm>
              <a:off x="8158195" y="2122873"/>
              <a:ext cx="360" cy="360"/>
            </p14:xfrm>
          </p:contentPart>
        </mc:Choice>
        <mc:Fallback xmlns="">
          <p:pic>
            <p:nvPicPr>
              <p:cNvPr id="24" name="Ink 23">
                <a:extLst>
                  <a:ext uri="{FF2B5EF4-FFF2-40B4-BE49-F238E27FC236}">
                    <a16:creationId xmlns:a16="http://schemas.microsoft.com/office/drawing/2014/main" id="{4A2467EA-EDBC-B30D-1EB9-BD3A07E0C734}"/>
                  </a:ext>
                </a:extLst>
              </p:cNvPr>
              <p:cNvPicPr/>
              <p:nvPr/>
            </p:nvPicPr>
            <p:blipFill>
              <a:blip r:embed="rId32"/>
              <a:stretch>
                <a:fillRect/>
              </a:stretch>
            </p:blipFill>
            <p:spPr>
              <a:xfrm>
                <a:off x="8095195" y="20598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5" name="Ink 84">
                <a:extLst>
                  <a:ext uri="{FF2B5EF4-FFF2-40B4-BE49-F238E27FC236}">
                    <a16:creationId xmlns:a16="http://schemas.microsoft.com/office/drawing/2014/main" id="{2650CEB0-7E94-87A6-C099-7E6B05A99FD1}"/>
                  </a:ext>
                </a:extLst>
              </p14:cNvPr>
              <p14:cNvContentPartPr/>
              <p14:nvPr>
                <p:custDataLst>
                  <p:tags r:id="rId14"/>
                </p:custDataLst>
              </p14:nvPr>
            </p14:nvContentPartPr>
            <p14:xfrm>
              <a:off x="8166115" y="2059513"/>
              <a:ext cx="360" cy="360"/>
            </p14:xfrm>
          </p:contentPart>
        </mc:Choice>
        <mc:Fallback xmlns="">
          <p:pic>
            <p:nvPicPr>
              <p:cNvPr id="85" name="Ink 84">
                <a:extLst>
                  <a:ext uri="{FF2B5EF4-FFF2-40B4-BE49-F238E27FC236}">
                    <a16:creationId xmlns:a16="http://schemas.microsoft.com/office/drawing/2014/main" id="{2650CEB0-7E94-87A6-C099-7E6B05A99FD1}"/>
                  </a:ext>
                </a:extLst>
              </p:cNvPr>
              <p:cNvPicPr/>
              <p:nvPr/>
            </p:nvPicPr>
            <p:blipFill>
              <a:blip r:embed="rId32"/>
              <a:stretch>
                <a:fillRect/>
              </a:stretch>
            </p:blipFill>
            <p:spPr>
              <a:xfrm>
                <a:off x="8103115" y="1996513"/>
                <a:ext cx="126000" cy="126000"/>
              </a:xfrm>
              <a:prstGeom prst="rect">
                <a:avLst/>
              </a:prstGeom>
            </p:spPr>
          </p:pic>
        </mc:Fallback>
      </mc:AlternateContent>
      <p:pic>
        <p:nvPicPr>
          <p:cNvPr id="116" name="Picture 115">
            <a:extLst>
              <a:ext uri="{FF2B5EF4-FFF2-40B4-BE49-F238E27FC236}">
                <a16:creationId xmlns:a16="http://schemas.microsoft.com/office/drawing/2014/main" id="{6968A217-F378-5478-C82F-D5A66A60A80B}"/>
              </a:ext>
            </a:extLst>
          </p:cNvPr>
          <p:cNvPicPr>
            <a:picLocks noChangeAspect="1"/>
          </p:cNvPicPr>
          <p:nvPr>
            <p:custDataLst>
              <p:tags r:id="rId15"/>
            </p:custDataLst>
          </p:nvPr>
        </p:nvPicPr>
        <p:blipFill>
          <a:blip r:embed="rId37"/>
          <a:stretch>
            <a:fillRect/>
          </a:stretch>
        </p:blipFill>
        <p:spPr>
          <a:xfrm>
            <a:off x="6852575" y="416301"/>
            <a:ext cx="4475951" cy="1472241"/>
          </a:xfrm>
          <a:prstGeom prst="rect">
            <a:avLst/>
          </a:prstGeom>
        </p:spPr>
      </p:pic>
      <p:sp>
        <p:nvSpPr>
          <p:cNvPr id="2" name="Rectangle 1">
            <a:extLst>
              <a:ext uri="{FF2B5EF4-FFF2-40B4-BE49-F238E27FC236}">
                <a16:creationId xmlns:a16="http://schemas.microsoft.com/office/drawing/2014/main" id="{91EE8929-9882-F51C-570B-61E5ECFDF0E3}"/>
              </a:ext>
            </a:extLst>
          </p:cNvPr>
          <p:cNvSpPr/>
          <p:nvPr>
            <p:custDataLst>
              <p:tags r:id="rId16"/>
            </p:custDataLst>
          </p:nvPr>
        </p:nvSpPr>
        <p:spPr>
          <a:xfrm>
            <a:off x="2301912" y="6074871"/>
            <a:ext cx="8774966"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solidFill>
                  <a:schemeClr val="bg1"/>
                </a:solidFill>
                <a:latin typeface="Avenir Next LT Pro Demi" panose="020B0704020202020204" pitchFamily="34" charset="0"/>
              </a:rPr>
              <a:t>At GI America</a:t>
            </a:r>
            <a:r>
              <a:rPr lang="en-US" sz="2000" b="1" dirty="0">
                <a:ln/>
                <a:solidFill>
                  <a:schemeClr val="accent4"/>
                </a:solidFill>
                <a:latin typeface="Avenir Next LT Pro Demi" panose="020B0704020202020204" pitchFamily="34" charset="0"/>
              </a:rPr>
              <a:t>, </a:t>
            </a:r>
            <a:r>
              <a:rPr lang="en-US" sz="2400" b="1" dirty="0">
                <a:ln/>
                <a:solidFill>
                  <a:srgbClr val="00B050"/>
                </a:solidFill>
                <a:latin typeface="Avenir Next LT Pro Demi" panose="020B0704020202020204" pitchFamily="34" charset="0"/>
              </a:rPr>
              <a:t>we are</a:t>
            </a:r>
            <a:r>
              <a:rPr lang="en-US" b="1" dirty="0">
                <a:ln/>
                <a:solidFill>
                  <a:srgbClr val="00B050"/>
                </a:solidFill>
                <a:latin typeface="Avenir Next LT Pro Demi" panose="020B0704020202020204" pitchFamily="34" charset="0"/>
              </a:rPr>
              <a:t> </a:t>
            </a:r>
            <a:r>
              <a:rPr lang="en-US" sz="2000" b="1" dirty="0">
                <a:ln/>
                <a:solidFill>
                  <a:schemeClr val="accent4"/>
                </a:solidFill>
                <a:latin typeface="Avenir Next LT Pro Demi" panose="020B0704020202020204" pitchFamily="34" charset="0"/>
              </a:rPr>
              <a:t>fighting the global battle to decarbonize logistics</a:t>
            </a:r>
            <a:endParaRPr lang="en-US" sz="2000" b="1" cap="none" spc="0" dirty="0">
              <a:ln/>
              <a:solidFill>
                <a:schemeClr val="accent4"/>
              </a:solidFill>
              <a:effectLst/>
              <a:latin typeface="Avenir Next LT Pro Demi" panose="020B0704020202020204" pitchFamily="34" charset="0"/>
            </a:endParaRPr>
          </a:p>
        </p:txBody>
      </p:sp>
      <p:sp>
        <p:nvSpPr>
          <p:cNvPr id="3" name="Rectangle 2">
            <a:extLst>
              <a:ext uri="{FF2B5EF4-FFF2-40B4-BE49-F238E27FC236}">
                <a16:creationId xmlns:a16="http://schemas.microsoft.com/office/drawing/2014/main" id="{B337ED1B-2E91-C2F4-5704-DDF029195218}"/>
              </a:ext>
            </a:extLst>
          </p:cNvPr>
          <p:cNvSpPr/>
          <p:nvPr>
            <p:custDataLst>
              <p:tags r:id="rId17"/>
            </p:custDataLst>
          </p:nvPr>
        </p:nvSpPr>
        <p:spPr>
          <a:xfrm>
            <a:off x="2501105" y="5532735"/>
            <a:ext cx="3754554"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bg1"/>
                </a:solidFill>
                <a:latin typeface="Avenir Next LT Pro Demi" panose="020B0704020202020204" pitchFamily="34" charset="0"/>
              </a:rPr>
              <a:t>ZERO Emissions By 2026</a:t>
            </a:r>
            <a:endParaRPr lang="en-US" sz="2400" b="1" cap="none" spc="0" dirty="0">
              <a:ln/>
              <a:solidFill>
                <a:schemeClr val="accent4"/>
              </a:solidFill>
              <a:effectLst/>
              <a:latin typeface="Avenir Next LT Pro Demi" panose="020B0704020202020204" pitchFamily="34" charset="0"/>
            </a:endParaRPr>
          </a:p>
        </p:txBody>
      </p:sp>
    </p:spTree>
    <p:extLst>
      <p:ext uri="{BB962C8B-B14F-4D97-AF65-F5344CB8AC3E}">
        <p14:creationId xmlns:p14="http://schemas.microsoft.com/office/powerpoint/2010/main" val="130031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52B4-2F0A-D189-8A83-65EB377D5030}"/>
              </a:ext>
            </a:extLst>
          </p:cNvPr>
          <p:cNvSpPr>
            <a:spLocks noGrp="1"/>
          </p:cNvSpPr>
          <p:nvPr>
            <p:ph type="title"/>
            <p:custDataLst>
              <p:tags r:id="rId1"/>
            </p:custDataLst>
          </p:nvPr>
        </p:nvSpPr>
        <p:spPr/>
        <p:txBody>
          <a:bodyPr/>
          <a:lstStyle/>
          <a:p>
            <a:pPr algn="ctr"/>
            <a:r>
              <a:rPr lang="en-US" dirty="0">
                <a:solidFill>
                  <a:srgbClr val="800000"/>
                </a:solidFill>
              </a:rPr>
              <a:t>CANADIAN</a:t>
            </a:r>
            <a:r>
              <a:rPr lang="en-US" dirty="0">
                <a:solidFill>
                  <a:srgbClr val="002060"/>
                </a:solidFill>
              </a:rPr>
              <a:t> PARTNERS</a:t>
            </a:r>
          </a:p>
        </p:txBody>
      </p:sp>
      <p:sp>
        <p:nvSpPr>
          <p:cNvPr id="3" name="Content Placeholder 2">
            <a:extLst>
              <a:ext uri="{FF2B5EF4-FFF2-40B4-BE49-F238E27FC236}">
                <a16:creationId xmlns:a16="http://schemas.microsoft.com/office/drawing/2014/main" id="{0FCBC8CB-E045-6C03-F546-17A30E5310AC}"/>
              </a:ext>
            </a:extLst>
          </p:cNvPr>
          <p:cNvSpPr>
            <a:spLocks noGrp="1"/>
          </p:cNvSpPr>
          <p:nvPr>
            <p:ph idx="1"/>
            <p:custDataLst>
              <p:tags r:id="rId2"/>
            </p:custDataLst>
          </p:nvPr>
        </p:nvSpPr>
        <p:spPr/>
        <p:txBody>
          <a:bodyPr>
            <a:normAutofit fontScale="85000" lnSpcReduction="20000"/>
          </a:bodyPr>
          <a:lstStyle/>
          <a:p>
            <a:r>
              <a:rPr lang="en-US" dirty="0"/>
              <a:t>2018 GI America became a legal distributor of NUPEC products in CANADA</a:t>
            </a:r>
          </a:p>
          <a:p>
            <a:r>
              <a:rPr lang="en-US" dirty="0"/>
              <a:t>Distribution and logistics partner</a:t>
            </a:r>
          </a:p>
          <a:p>
            <a:r>
              <a:rPr lang="en-US" dirty="0"/>
              <a:t>Legal and import entity</a:t>
            </a:r>
          </a:p>
          <a:p>
            <a:r>
              <a:rPr lang="en-US" dirty="0"/>
              <a:t>Customer service, marketing and 3PL provider</a:t>
            </a:r>
          </a:p>
          <a:p>
            <a:r>
              <a:rPr lang="en-US" dirty="0"/>
              <a:t>Supply Chain without the burden of adding additional cost to the final customer.</a:t>
            </a:r>
          </a:p>
          <a:p>
            <a:r>
              <a:rPr lang="en-US" dirty="0"/>
              <a:t>Not another link to the consumer's chain</a:t>
            </a:r>
          </a:p>
          <a:p>
            <a:r>
              <a:rPr lang="en-US" dirty="0"/>
              <a:t>GI America as an extension of NUPEC in Canada.</a:t>
            </a:r>
          </a:p>
        </p:txBody>
      </p:sp>
      <p:sp>
        <p:nvSpPr>
          <p:cNvPr id="4" name="Slide Number Placeholder 3">
            <a:extLst>
              <a:ext uri="{FF2B5EF4-FFF2-40B4-BE49-F238E27FC236}">
                <a16:creationId xmlns:a16="http://schemas.microsoft.com/office/drawing/2014/main" id="{8D18619C-1741-B97E-99A7-23FDCAAF453C}"/>
              </a:ext>
            </a:extLst>
          </p:cNvPr>
          <p:cNvSpPr>
            <a:spLocks noGrp="1"/>
          </p:cNvSpPr>
          <p:nvPr>
            <p:ph type="sldNum" sz="quarter" idx="12"/>
            <p:custDataLst>
              <p:tags r:id="rId3"/>
            </p:custDataLst>
          </p:nvPr>
        </p:nvSpPr>
        <p:spPr/>
        <p:txBody>
          <a:bodyPr/>
          <a:lstStyle/>
          <a:p>
            <a:fld id="{03DC2DEF-D2FE-4B45-ABA4-9F153FD1C98A}" type="slidenum">
              <a:rPr lang="en-US" smtClean="0"/>
              <a:t>3</a:t>
            </a:fld>
            <a:endParaRPr lang="en-US" dirty="0"/>
          </a:p>
        </p:txBody>
      </p:sp>
      <p:pic>
        <p:nvPicPr>
          <p:cNvPr id="6" name="Picture 5">
            <a:extLst>
              <a:ext uri="{FF2B5EF4-FFF2-40B4-BE49-F238E27FC236}">
                <a16:creationId xmlns:a16="http://schemas.microsoft.com/office/drawing/2014/main" id="{57160309-F5BF-A888-F6B0-6B28CE8A3BB8}"/>
              </a:ext>
            </a:extLst>
          </p:cNvPr>
          <p:cNvPicPr>
            <a:picLocks noChangeAspect="1"/>
          </p:cNvPicPr>
          <p:nvPr>
            <p:custDataLst>
              <p:tags r:id="rId4"/>
            </p:custDataLst>
          </p:nvPr>
        </p:nvPicPr>
        <p:blipFill>
          <a:blip r:embed="rId8"/>
          <a:stretch>
            <a:fillRect/>
          </a:stretch>
        </p:blipFill>
        <p:spPr>
          <a:xfrm>
            <a:off x="9380521" y="1226570"/>
            <a:ext cx="2324910" cy="760880"/>
          </a:xfrm>
          <a:prstGeom prst="rect">
            <a:avLst/>
          </a:prstGeom>
        </p:spPr>
      </p:pic>
      <p:pic>
        <p:nvPicPr>
          <p:cNvPr id="7" name="Picture 6">
            <a:extLst>
              <a:ext uri="{FF2B5EF4-FFF2-40B4-BE49-F238E27FC236}">
                <a16:creationId xmlns:a16="http://schemas.microsoft.com/office/drawing/2014/main" id="{022157D0-3A23-C432-A5CE-80670382A66F}"/>
              </a:ext>
            </a:extLst>
          </p:cNvPr>
          <p:cNvPicPr>
            <a:picLocks noChangeAspect="1"/>
          </p:cNvPicPr>
          <p:nvPr>
            <p:custDataLst>
              <p:tags r:id="rId5"/>
            </p:custDataLst>
          </p:nvPr>
        </p:nvPicPr>
        <p:blipFill>
          <a:blip r:embed="rId9"/>
          <a:stretch>
            <a:fillRect/>
          </a:stretch>
        </p:blipFill>
        <p:spPr>
          <a:xfrm>
            <a:off x="6721913" y="94822"/>
            <a:ext cx="2192354" cy="1201354"/>
          </a:xfrm>
          <a:prstGeom prst="rect">
            <a:avLst/>
          </a:prstGeom>
        </p:spPr>
      </p:pic>
      <p:pic>
        <p:nvPicPr>
          <p:cNvPr id="2050" name="Picture 2" descr="What To Look For When Choosing Your Ideal Business Partners | Opstart">
            <a:extLst>
              <a:ext uri="{FF2B5EF4-FFF2-40B4-BE49-F238E27FC236}">
                <a16:creationId xmlns:a16="http://schemas.microsoft.com/office/drawing/2014/main" id="{B183E2FE-E83F-BD75-7B6C-E5EA94BF260E}"/>
              </a:ext>
            </a:extLst>
          </p:cNvPr>
          <p:cNvPicPr>
            <a:picLocks noGrp="1" noChangeAspect="1" noChangeArrowheads="1"/>
          </p:cNvPicPr>
          <p:nvPr>
            <p:ph type="pic" sz="quarter" idx="13"/>
            <p:custDataLst>
              <p:tags r:id="rId6"/>
            </p:custDataLst>
          </p:nvPr>
        </p:nvPicPr>
        <p:blipFill>
          <a:blip r:embed="rId10">
            <a:extLst>
              <a:ext uri="{28A0092B-C50C-407E-A947-70E740481C1C}">
                <a14:useLocalDpi xmlns:a14="http://schemas.microsoft.com/office/drawing/2010/main" val="0"/>
              </a:ext>
            </a:extLst>
          </a:blip>
          <a:srcRect l="15573" r="15573"/>
          <a:stretch>
            <a:fillRect/>
          </a:stretch>
        </p:blipFill>
        <p:spPr bwMode="auto">
          <a:xfrm>
            <a:off x="1117601" y="1008049"/>
            <a:ext cx="5138058"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531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5D410D3-F2C6-A953-0A9F-3D2ADEBF0DAF}"/>
              </a:ext>
            </a:extLst>
          </p:cNvPr>
          <p:cNvSpPr>
            <a:spLocks noGrp="1"/>
          </p:cNvSpPr>
          <p:nvPr>
            <p:ph type="title"/>
            <p:custDataLst>
              <p:tags r:id="rId1"/>
            </p:custDataLst>
          </p:nvPr>
        </p:nvSpPr>
        <p:spPr/>
        <p:txBody>
          <a:bodyPr/>
          <a:lstStyle/>
          <a:p>
            <a:r>
              <a:rPr lang="en-US" sz="3600" dirty="0">
                <a:solidFill>
                  <a:schemeClr val="bg2">
                    <a:lumMod val="50000"/>
                  </a:schemeClr>
                </a:solidFill>
              </a:rPr>
              <a:t>               Market Entry</a:t>
            </a:r>
          </a:p>
        </p:txBody>
      </p:sp>
      <p:graphicFrame>
        <p:nvGraphicFramePr>
          <p:cNvPr id="14" name="Content Placeholder 13">
            <a:extLst>
              <a:ext uri="{FF2B5EF4-FFF2-40B4-BE49-F238E27FC236}">
                <a16:creationId xmlns:a16="http://schemas.microsoft.com/office/drawing/2014/main" id="{E746DF22-7098-A1C7-FAA8-F6D4778D50E1}"/>
              </a:ext>
            </a:extLst>
          </p:cNvPr>
          <p:cNvGraphicFramePr>
            <a:graphicFrameLocks noGrp="1"/>
          </p:cNvGraphicFramePr>
          <p:nvPr>
            <p:ph idx="1"/>
            <p:custDataLst>
              <p:tags r:id="rId2"/>
            </p:custDataLst>
            <p:extLst>
              <p:ext uri="{D42A27DB-BD31-4B8C-83A1-F6EECF244321}">
                <p14:modId xmlns:p14="http://schemas.microsoft.com/office/powerpoint/2010/main" val="2936321776"/>
              </p:ext>
            </p:extLst>
          </p:nvPr>
        </p:nvGraphicFramePr>
        <p:xfrm>
          <a:off x="371475" y="1385888"/>
          <a:ext cx="11520488" cy="49434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a:extLst>
              <a:ext uri="{FF2B5EF4-FFF2-40B4-BE49-F238E27FC236}">
                <a16:creationId xmlns:a16="http://schemas.microsoft.com/office/drawing/2014/main" id="{6EFB754F-8CF1-2A8E-A5C1-E83A7DE9CE75}"/>
              </a:ext>
            </a:extLst>
          </p:cNvPr>
          <p:cNvSpPr>
            <a:spLocks noGrp="1"/>
          </p:cNvSpPr>
          <p:nvPr>
            <p:ph type="sldNum" sz="quarter" idx="12"/>
            <p:custDataLst>
              <p:tags r:id="rId3"/>
            </p:custDataLst>
          </p:nvPr>
        </p:nvSpPr>
        <p:spPr/>
        <p:txBody>
          <a:bodyPr/>
          <a:lstStyle/>
          <a:p>
            <a:fld id="{03DC2DEF-D2FE-4B45-ABA4-9F153FD1C98A}" type="slidenum">
              <a:rPr lang="en-US" smtClean="0"/>
              <a:t>4</a:t>
            </a:fld>
            <a:endParaRPr lang="en-US" dirty="0"/>
          </a:p>
        </p:txBody>
      </p:sp>
      <p:pic>
        <p:nvPicPr>
          <p:cNvPr id="17" name="Picture 16">
            <a:extLst>
              <a:ext uri="{FF2B5EF4-FFF2-40B4-BE49-F238E27FC236}">
                <a16:creationId xmlns:a16="http://schemas.microsoft.com/office/drawing/2014/main" id="{1247122C-DB49-7402-6E06-38119A18F5B6}"/>
              </a:ext>
            </a:extLst>
          </p:cNvPr>
          <p:cNvPicPr>
            <a:picLocks noChangeAspect="1"/>
          </p:cNvPicPr>
          <p:nvPr>
            <p:custDataLst>
              <p:tags r:id="rId4"/>
            </p:custDataLst>
          </p:nvPr>
        </p:nvPicPr>
        <p:blipFill>
          <a:blip r:embed="rId12"/>
          <a:stretch>
            <a:fillRect/>
          </a:stretch>
        </p:blipFill>
        <p:spPr>
          <a:xfrm>
            <a:off x="7791619" y="166122"/>
            <a:ext cx="1883827" cy="1036410"/>
          </a:xfrm>
          <a:prstGeom prst="rect">
            <a:avLst/>
          </a:prstGeom>
        </p:spPr>
      </p:pic>
      <p:pic>
        <p:nvPicPr>
          <p:cNvPr id="18" name="Picture 17">
            <a:extLst>
              <a:ext uri="{FF2B5EF4-FFF2-40B4-BE49-F238E27FC236}">
                <a16:creationId xmlns:a16="http://schemas.microsoft.com/office/drawing/2014/main" id="{CBC37A9B-0FA6-7404-282A-DB1BF068D6AB}"/>
              </a:ext>
            </a:extLst>
          </p:cNvPr>
          <p:cNvPicPr>
            <a:picLocks noChangeAspect="1"/>
          </p:cNvPicPr>
          <p:nvPr>
            <p:custDataLst>
              <p:tags r:id="rId5"/>
            </p:custDataLst>
          </p:nvPr>
        </p:nvPicPr>
        <p:blipFill>
          <a:blip r:embed="rId13"/>
          <a:stretch>
            <a:fillRect/>
          </a:stretch>
        </p:blipFill>
        <p:spPr>
          <a:xfrm>
            <a:off x="8120955" y="5042850"/>
            <a:ext cx="3258270" cy="1069584"/>
          </a:xfrm>
          <a:prstGeom prst="rect">
            <a:avLst/>
          </a:prstGeom>
        </p:spPr>
      </p:pic>
      <p:sp>
        <p:nvSpPr>
          <p:cNvPr id="2" name="TextBox 1">
            <a:extLst>
              <a:ext uri="{FF2B5EF4-FFF2-40B4-BE49-F238E27FC236}">
                <a16:creationId xmlns:a16="http://schemas.microsoft.com/office/drawing/2014/main" id="{07E1D29E-2412-CD1C-768F-3859EF0747D6}"/>
              </a:ext>
            </a:extLst>
          </p:cNvPr>
          <p:cNvSpPr txBox="1"/>
          <p:nvPr/>
        </p:nvSpPr>
        <p:spPr>
          <a:xfrm>
            <a:off x="519287" y="5526298"/>
            <a:ext cx="6939642" cy="923330"/>
          </a:xfrm>
          <a:prstGeom prst="rect">
            <a:avLst/>
          </a:prstGeom>
          <a:noFill/>
        </p:spPr>
        <p:txBody>
          <a:bodyPr wrap="square" rtlCol="0">
            <a:spAutoFit/>
          </a:bodyPr>
          <a:lstStyle/>
          <a:p>
            <a:r>
              <a:rPr lang="en-US" i="1" noProof="0" dirty="0">
                <a:solidFill>
                  <a:srgbClr val="002060"/>
                </a:solidFill>
                <a:latin typeface="Arial Nova Light" panose="020B0304020202020204" pitchFamily="34" charset="0"/>
              </a:rPr>
              <a:t>GI America is the first company ever to import Dog Pet Food from Mexico into Canada, as 90% of Canadian imports are coming from USA.</a:t>
            </a:r>
          </a:p>
        </p:txBody>
      </p:sp>
      <p:pic>
        <p:nvPicPr>
          <p:cNvPr id="4" name="Picture 3">
            <a:extLst>
              <a:ext uri="{FF2B5EF4-FFF2-40B4-BE49-F238E27FC236}">
                <a16:creationId xmlns:a16="http://schemas.microsoft.com/office/drawing/2014/main" id="{AA0A3567-D7FE-CCC4-EC1C-BB1E9B7C3C4B}"/>
              </a:ext>
            </a:extLst>
          </p:cNvPr>
          <p:cNvPicPr>
            <a:picLocks noChangeAspect="1"/>
          </p:cNvPicPr>
          <p:nvPr/>
        </p:nvPicPr>
        <p:blipFill>
          <a:blip r:embed="rId14"/>
          <a:stretch>
            <a:fillRect/>
          </a:stretch>
        </p:blipFill>
        <p:spPr>
          <a:xfrm>
            <a:off x="4703850" y="303652"/>
            <a:ext cx="1392150" cy="672222"/>
          </a:xfrm>
          <a:prstGeom prst="rect">
            <a:avLst/>
          </a:prstGeom>
        </p:spPr>
      </p:pic>
      <p:pic>
        <p:nvPicPr>
          <p:cNvPr id="6" name="Picture 5" descr="A flag with a red and green flag&#10;&#10;AI-generated content may be incorrect.">
            <a:extLst>
              <a:ext uri="{FF2B5EF4-FFF2-40B4-BE49-F238E27FC236}">
                <a16:creationId xmlns:a16="http://schemas.microsoft.com/office/drawing/2014/main" id="{AA0075A2-82DB-E058-7BEC-991823E331DD}"/>
              </a:ext>
            </a:extLst>
          </p:cNvPr>
          <p:cNvPicPr>
            <a:picLocks noChangeAspect="1"/>
          </p:cNvPicPr>
          <p:nvPr/>
        </p:nvPicPr>
        <p:blipFill>
          <a:blip r:embed="rId15"/>
          <a:srcRect l="6318" t="28713" r="5737" b="28003"/>
          <a:stretch/>
        </p:blipFill>
        <p:spPr>
          <a:xfrm>
            <a:off x="318700" y="260351"/>
            <a:ext cx="1517646" cy="758824"/>
          </a:xfrm>
          <a:prstGeom prst="rect">
            <a:avLst/>
          </a:prstGeom>
        </p:spPr>
      </p:pic>
      <p:sp>
        <p:nvSpPr>
          <p:cNvPr id="7" name="TextBox 6">
            <a:extLst>
              <a:ext uri="{FF2B5EF4-FFF2-40B4-BE49-F238E27FC236}">
                <a16:creationId xmlns:a16="http://schemas.microsoft.com/office/drawing/2014/main" id="{3F78E2CC-E2C4-0711-56EA-A674D6E2CC66}"/>
              </a:ext>
            </a:extLst>
          </p:cNvPr>
          <p:cNvSpPr txBox="1"/>
          <p:nvPr/>
        </p:nvSpPr>
        <p:spPr>
          <a:xfrm>
            <a:off x="1153769" y="5042850"/>
            <a:ext cx="4753224" cy="461665"/>
          </a:xfrm>
          <a:prstGeom prst="rect">
            <a:avLst/>
          </a:prstGeom>
          <a:noFill/>
        </p:spPr>
        <p:txBody>
          <a:bodyPr wrap="none" rtlCol="0">
            <a:spAutoFit/>
          </a:bodyPr>
          <a:lstStyle/>
          <a:p>
            <a:r>
              <a:rPr lang="en-US" sz="2400" noProof="0" dirty="0">
                <a:solidFill>
                  <a:srgbClr val="00B0F0"/>
                </a:solidFill>
                <a:latin typeface="Bookman Old Style" panose="02050604050505020204" pitchFamily="18" charset="0"/>
              </a:rPr>
              <a:t>Pioneers of international trade</a:t>
            </a:r>
          </a:p>
        </p:txBody>
      </p:sp>
    </p:spTree>
    <p:extLst>
      <p:ext uri="{BB962C8B-B14F-4D97-AF65-F5344CB8AC3E}">
        <p14:creationId xmlns:p14="http://schemas.microsoft.com/office/powerpoint/2010/main" val="146858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custDataLst>
              <p:tags r:id="rId1"/>
            </p:custDataLst>
          </p:nvPr>
        </p:nvSpPr>
        <p:spPr>
          <a:xfrm>
            <a:off x="3986725" y="241620"/>
            <a:ext cx="4553863" cy="663052"/>
          </a:xfrm>
        </p:spPr>
        <p:txBody>
          <a:bodyPr>
            <a:normAutofit/>
          </a:bodyPr>
          <a:lstStyle/>
          <a:p>
            <a:r>
              <a:rPr lang="en-US" dirty="0">
                <a:solidFill>
                  <a:schemeClr val="bg1">
                    <a:lumMod val="50000"/>
                  </a:schemeClr>
                </a:solidFill>
              </a:rPr>
              <a:t>Value </a:t>
            </a:r>
            <a:r>
              <a:rPr lang="en-US" dirty="0">
                <a:solidFill>
                  <a:schemeClr val="accent5">
                    <a:lumMod val="60000"/>
                    <a:lumOff val="40000"/>
                  </a:schemeClr>
                </a:solidFill>
              </a:rPr>
              <a:t>Proposition</a:t>
            </a:r>
          </a:p>
        </p:txBody>
      </p:sp>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18"/>
            <p:custDataLst>
              <p:tags r:id="rId2"/>
            </p:custDataLst>
          </p:nvPr>
        </p:nvSpPr>
        <p:spPr/>
        <p:txBody>
          <a:bodyPr/>
          <a:lstStyle/>
          <a:p>
            <a:endParaRPr lang="en-US" b="1" i="0" dirty="0">
              <a:solidFill>
                <a:srgbClr val="003369"/>
              </a:solidFill>
              <a:effectLst/>
              <a:latin typeface="SuisseIntl"/>
            </a:endParaRPr>
          </a:p>
          <a:p>
            <a:r>
              <a:rPr lang="en-US" dirty="0">
                <a:solidFill>
                  <a:schemeClr val="accent6">
                    <a:lumMod val="60000"/>
                    <a:lumOff val="40000"/>
                  </a:schemeClr>
                </a:solidFill>
              </a:rPr>
              <a:t>SCIENTIFIC</a:t>
            </a:r>
            <a:r>
              <a:rPr lang="en-US" dirty="0"/>
              <a:t> SUPPORT</a:t>
            </a:r>
          </a:p>
          <a:p>
            <a:r>
              <a:rPr lang="en-US" sz="1050" b="0" i="0" dirty="0">
                <a:solidFill>
                  <a:srgbClr val="FFFFFF"/>
                </a:solidFill>
                <a:effectLst/>
                <a:latin typeface="Montserrat-Light"/>
              </a:rPr>
              <a:t>We nurture aware of the value of science</a:t>
            </a:r>
            <a:endParaRPr lang="en-US" sz="1050" dirty="0"/>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0"/>
            <p:custDataLst>
              <p:tags r:id="rId3"/>
            </p:custDataLst>
          </p:nvPr>
        </p:nvSpPr>
        <p:spPr>
          <a:xfrm>
            <a:off x="6452676" y="4001050"/>
            <a:ext cx="2336800" cy="1854200"/>
          </a:xfrm>
        </p:spPr>
        <p:txBody>
          <a:bodyPr/>
          <a:lstStyle/>
          <a:p>
            <a:r>
              <a:rPr lang="en-US" dirty="0">
                <a:solidFill>
                  <a:schemeClr val="accent6">
                    <a:lumMod val="60000"/>
                    <a:lumOff val="40000"/>
                  </a:schemeClr>
                </a:solidFill>
              </a:rPr>
              <a:t>DIGESTIBILITY</a:t>
            </a:r>
          </a:p>
          <a:p>
            <a:pPr algn="just"/>
            <a:r>
              <a:rPr lang="en-US" sz="1050" dirty="0">
                <a:solidFill>
                  <a:srgbClr val="FFFFFF"/>
                </a:solidFill>
                <a:latin typeface="Montserrat-Light"/>
              </a:rPr>
              <a:t>DIGESTIBILITY is a criterion that determines the usage level of food. Super Premium pet foods have a digestibility percentage greater than 90%.</a:t>
            </a: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custDataLst>
              <p:tags r:id="rId4"/>
            </p:custDataLst>
          </p:nvPr>
        </p:nvSpPr>
        <p:spPr/>
        <p:txBody>
          <a:bodyPr/>
          <a:lstStyle/>
          <a:p>
            <a:fld id="{03DC2DEF-D2FE-4B45-ABA4-9F153FD1C98A}" type="slidenum">
              <a:rPr lang="en-US" smtClean="0"/>
              <a:t>5</a:t>
            </a:fld>
            <a:endParaRPr lang="en-US" dirty="0"/>
          </a:p>
        </p:txBody>
      </p:sp>
      <p:pic>
        <p:nvPicPr>
          <p:cNvPr id="19" name="Picture 18">
            <a:extLst>
              <a:ext uri="{FF2B5EF4-FFF2-40B4-BE49-F238E27FC236}">
                <a16:creationId xmlns:a16="http://schemas.microsoft.com/office/drawing/2014/main" id="{B7433E9D-9D38-3456-BCD8-5E9605882788}"/>
              </a:ext>
            </a:extLst>
          </p:cNvPr>
          <p:cNvPicPr>
            <a:picLocks noChangeAspect="1"/>
          </p:cNvPicPr>
          <p:nvPr>
            <p:custDataLst>
              <p:tags r:id="rId5"/>
            </p:custDataLst>
          </p:nvPr>
        </p:nvPicPr>
        <p:blipFill>
          <a:blip r:embed="rId16"/>
          <a:stretch>
            <a:fillRect/>
          </a:stretch>
        </p:blipFill>
        <p:spPr>
          <a:xfrm>
            <a:off x="9592448" y="351162"/>
            <a:ext cx="1428060" cy="471614"/>
          </a:xfrm>
          <a:prstGeom prst="rect">
            <a:avLst/>
          </a:prstGeom>
        </p:spPr>
      </p:pic>
      <p:pic>
        <p:nvPicPr>
          <p:cNvPr id="8" name="Picture 7">
            <a:extLst>
              <a:ext uri="{FF2B5EF4-FFF2-40B4-BE49-F238E27FC236}">
                <a16:creationId xmlns:a16="http://schemas.microsoft.com/office/drawing/2014/main" id="{1631CE8B-3DF3-9070-BDAF-E5BBD78B6119}"/>
              </a:ext>
            </a:extLst>
          </p:cNvPr>
          <p:cNvPicPr>
            <a:picLocks noChangeAspect="1"/>
          </p:cNvPicPr>
          <p:nvPr>
            <p:custDataLst>
              <p:tags r:id="rId6"/>
            </p:custDataLst>
          </p:nvPr>
        </p:nvPicPr>
        <p:blipFill>
          <a:blip r:embed="rId17"/>
          <a:stretch>
            <a:fillRect/>
          </a:stretch>
        </p:blipFill>
        <p:spPr>
          <a:xfrm>
            <a:off x="923508" y="73273"/>
            <a:ext cx="1851497" cy="1018324"/>
          </a:xfrm>
          <a:prstGeom prst="rect">
            <a:avLst/>
          </a:prstGeom>
        </p:spPr>
      </p:pic>
      <p:pic>
        <p:nvPicPr>
          <p:cNvPr id="10" name="Picture 9">
            <a:extLst>
              <a:ext uri="{FF2B5EF4-FFF2-40B4-BE49-F238E27FC236}">
                <a16:creationId xmlns:a16="http://schemas.microsoft.com/office/drawing/2014/main" id="{9203CD99-9539-8D70-2257-CFB3C41258FF}"/>
              </a:ext>
            </a:extLst>
          </p:cNvPr>
          <p:cNvPicPr>
            <a:picLocks noChangeAspect="1"/>
          </p:cNvPicPr>
          <p:nvPr>
            <p:custDataLst>
              <p:tags r:id="rId7"/>
            </p:custDataLst>
          </p:nvPr>
        </p:nvPicPr>
        <p:blipFill>
          <a:blip r:embed="rId18"/>
          <a:stretch>
            <a:fillRect/>
          </a:stretch>
        </p:blipFill>
        <p:spPr>
          <a:xfrm>
            <a:off x="368910" y="1594799"/>
            <a:ext cx="2766916" cy="1932194"/>
          </a:xfrm>
          <a:prstGeom prst="rect">
            <a:avLst/>
          </a:prstGeom>
        </p:spPr>
      </p:pic>
      <p:pic>
        <p:nvPicPr>
          <p:cNvPr id="16" name="Picture 15">
            <a:extLst>
              <a:ext uri="{FF2B5EF4-FFF2-40B4-BE49-F238E27FC236}">
                <a16:creationId xmlns:a16="http://schemas.microsoft.com/office/drawing/2014/main" id="{B1A14149-5A38-A5DB-3D9B-17D8BE61BB2C}"/>
              </a:ext>
            </a:extLst>
          </p:cNvPr>
          <p:cNvPicPr>
            <a:picLocks noChangeAspect="1"/>
          </p:cNvPicPr>
          <p:nvPr>
            <p:custDataLst>
              <p:tags r:id="rId8"/>
            </p:custDataLst>
          </p:nvPr>
        </p:nvPicPr>
        <p:blipFill>
          <a:blip r:embed="rId19"/>
          <a:stretch>
            <a:fillRect/>
          </a:stretch>
        </p:blipFill>
        <p:spPr>
          <a:xfrm>
            <a:off x="6205192" y="1595835"/>
            <a:ext cx="2823525" cy="1932194"/>
          </a:xfrm>
          <a:prstGeom prst="rect">
            <a:avLst/>
          </a:prstGeom>
        </p:spPr>
      </p:pic>
      <p:pic>
        <p:nvPicPr>
          <p:cNvPr id="23" name="Picture 22">
            <a:extLst>
              <a:ext uri="{FF2B5EF4-FFF2-40B4-BE49-F238E27FC236}">
                <a16:creationId xmlns:a16="http://schemas.microsoft.com/office/drawing/2014/main" id="{442FFE28-CD49-A379-BC82-C15B31F7B83A}"/>
              </a:ext>
            </a:extLst>
          </p:cNvPr>
          <p:cNvPicPr>
            <a:picLocks noChangeAspect="1"/>
          </p:cNvPicPr>
          <p:nvPr>
            <p:custDataLst>
              <p:tags r:id="rId9"/>
            </p:custDataLst>
          </p:nvPr>
        </p:nvPicPr>
        <p:blipFill>
          <a:blip r:embed="rId20"/>
          <a:stretch>
            <a:fillRect/>
          </a:stretch>
        </p:blipFill>
        <p:spPr>
          <a:xfrm>
            <a:off x="3285724" y="1208481"/>
            <a:ext cx="2766916" cy="1104535"/>
          </a:xfrm>
          <a:prstGeom prst="rect">
            <a:avLst/>
          </a:prstGeom>
        </p:spPr>
      </p:pic>
      <p:sp>
        <p:nvSpPr>
          <p:cNvPr id="28" name="TextBox 27">
            <a:extLst>
              <a:ext uri="{FF2B5EF4-FFF2-40B4-BE49-F238E27FC236}">
                <a16:creationId xmlns:a16="http://schemas.microsoft.com/office/drawing/2014/main" id="{70512872-66B5-353C-A2AA-12D93BF63826}"/>
              </a:ext>
            </a:extLst>
          </p:cNvPr>
          <p:cNvSpPr txBox="1"/>
          <p:nvPr>
            <p:custDataLst>
              <p:tags r:id="rId10"/>
            </p:custDataLst>
          </p:nvPr>
        </p:nvSpPr>
        <p:spPr>
          <a:xfrm>
            <a:off x="3402793" y="2680594"/>
            <a:ext cx="2601603" cy="819455"/>
          </a:xfrm>
          <a:prstGeom prst="rect">
            <a:avLst/>
          </a:prstGeom>
          <a:noFill/>
        </p:spPr>
        <p:txBody>
          <a:bodyPr wrap="square">
            <a:spAutoFit/>
          </a:bodyPr>
          <a:lstStyle/>
          <a:p>
            <a:pPr algn="just">
              <a:lnSpc>
                <a:spcPct val="90000"/>
              </a:lnSpc>
              <a:spcBef>
                <a:spcPts val="1000"/>
              </a:spcBef>
            </a:pPr>
            <a:r>
              <a:rPr lang="en-US" sz="1050" dirty="0">
                <a:solidFill>
                  <a:srgbClr val="FFFFFF"/>
                </a:solidFill>
                <a:latin typeface="Montserrat-Light"/>
              </a:rPr>
              <a:t>In conjunction with veterinarians, food engineers and other nutrition experts, we developed our HIGH TECH formula that promotes 90% nutrient utilization..</a:t>
            </a:r>
          </a:p>
        </p:txBody>
      </p:sp>
      <p:pic>
        <p:nvPicPr>
          <p:cNvPr id="32" name="Picture 31">
            <a:extLst>
              <a:ext uri="{FF2B5EF4-FFF2-40B4-BE49-F238E27FC236}">
                <a16:creationId xmlns:a16="http://schemas.microsoft.com/office/drawing/2014/main" id="{78DD7B27-4A58-8599-81D8-2463349C7B98}"/>
              </a:ext>
            </a:extLst>
          </p:cNvPr>
          <p:cNvPicPr>
            <a:picLocks noChangeAspect="1"/>
          </p:cNvPicPr>
          <p:nvPr>
            <p:custDataLst>
              <p:tags r:id="rId11"/>
            </p:custDataLst>
          </p:nvPr>
        </p:nvPicPr>
        <p:blipFill>
          <a:blip r:embed="rId21"/>
          <a:stretch>
            <a:fillRect/>
          </a:stretch>
        </p:blipFill>
        <p:spPr>
          <a:xfrm>
            <a:off x="3264287" y="4022756"/>
            <a:ext cx="2831713" cy="1708088"/>
          </a:xfrm>
          <a:prstGeom prst="rect">
            <a:avLst/>
          </a:prstGeom>
        </p:spPr>
      </p:pic>
      <p:pic>
        <p:nvPicPr>
          <p:cNvPr id="34" name="Picture 33">
            <a:extLst>
              <a:ext uri="{FF2B5EF4-FFF2-40B4-BE49-F238E27FC236}">
                <a16:creationId xmlns:a16="http://schemas.microsoft.com/office/drawing/2014/main" id="{D6268F9B-086C-15E7-F82D-F42A027861DA}"/>
              </a:ext>
            </a:extLst>
          </p:cNvPr>
          <p:cNvPicPr>
            <a:picLocks noChangeAspect="1"/>
          </p:cNvPicPr>
          <p:nvPr>
            <p:custDataLst>
              <p:tags r:id="rId12"/>
            </p:custDataLst>
          </p:nvPr>
        </p:nvPicPr>
        <p:blipFill>
          <a:blip r:embed="rId22"/>
          <a:stretch>
            <a:fillRect/>
          </a:stretch>
        </p:blipFill>
        <p:spPr>
          <a:xfrm>
            <a:off x="9094151" y="1238488"/>
            <a:ext cx="2823525" cy="964880"/>
          </a:xfrm>
          <a:prstGeom prst="rect">
            <a:avLst/>
          </a:prstGeom>
        </p:spPr>
      </p:pic>
      <p:pic>
        <p:nvPicPr>
          <p:cNvPr id="35" name="Picture 34">
            <a:extLst>
              <a:ext uri="{FF2B5EF4-FFF2-40B4-BE49-F238E27FC236}">
                <a16:creationId xmlns:a16="http://schemas.microsoft.com/office/drawing/2014/main" id="{918D1BB3-F4AF-26E8-D520-980F7600E84C}"/>
              </a:ext>
            </a:extLst>
          </p:cNvPr>
          <p:cNvPicPr>
            <a:picLocks noChangeAspect="1"/>
          </p:cNvPicPr>
          <p:nvPr>
            <p:custDataLst>
              <p:tags r:id="rId13"/>
            </p:custDataLst>
          </p:nvPr>
        </p:nvPicPr>
        <p:blipFill>
          <a:blip r:embed="rId23"/>
          <a:stretch>
            <a:fillRect/>
          </a:stretch>
        </p:blipFill>
        <p:spPr>
          <a:xfrm>
            <a:off x="9126413" y="3992913"/>
            <a:ext cx="2753825" cy="1864921"/>
          </a:xfrm>
          <a:prstGeom prst="rect">
            <a:avLst/>
          </a:prstGeom>
        </p:spPr>
      </p:pic>
      <p:sp>
        <p:nvSpPr>
          <p:cNvPr id="37" name="TextBox 36">
            <a:extLst>
              <a:ext uri="{FF2B5EF4-FFF2-40B4-BE49-F238E27FC236}">
                <a16:creationId xmlns:a16="http://schemas.microsoft.com/office/drawing/2014/main" id="{DFAF9C17-322C-DC42-1DCE-06E72D6D383A}"/>
              </a:ext>
            </a:extLst>
          </p:cNvPr>
          <p:cNvSpPr txBox="1"/>
          <p:nvPr>
            <p:custDataLst>
              <p:tags r:id="rId14"/>
            </p:custDataLst>
          </p:nvPr>
        </p:nvSpPr>
        <p:spPr>
          <a:xfrm>
            <a:off x="9295684" y="2436690"/>
            <a:ext cx="2437001" cy="964880"/>
          </a:xfrm>
          <a:prstGeom prst="rect">
            <a:avLst/>
          </a:prstGeom>
          <a:noFill/>
        </p:spPr>
        <p:txBody>
          <a:bodyPr wrap="square">
            <a:spAutoFit/>
          </a:bodyPr>
          <a:lstStyle/>
          <a:p>
            <a:pPr algn="just">
              <a:lnSpc>
                <a:spcPct val="90000"/>
              </a:lnSpc>
              <a:spcBef>
                <a:spcPts val="1000"/>
              </a:spcBef>
            </a:pPr>
            <a:r>
              <a:rPr lang="en-US" sz="1050" dirty="0">
                <a:solidFill>
                  <a:srgbClr val="FFFFFF"/>
                </a:solidFill>
                <a:latin typeface="Montserrat-Light"/>
              </a:rPr>
              <a:t>Every dog ​​that collaborates in the institute was rescued and adopted. They are identified by their name, and they are cared for with great affection and respect.</a:t>
            </a:r>
          </a:p>
        </p:txBody>
      </p:sp>
    </p:spTree>
    <p:extLst>
      <p:ext uri="{BB962C8B-B14F-4D97-AF65-F5344CB8AC3E}">
        <p14:creationId xmlns:p14="http://schemas.microsoft.com/office/powerpoint/2010/main" val="116306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3">
            <a:extLst>
              <a:ext uri="{FF2B5EF4-FFF2-40B4-BE49-F238E27FC236}">
                <a16:creationId xmlns:a16="http://schemas.microsoft.com/office/drawing/2014/main" id="{D8DDAC39-B044-524F-A01F-D1D3F8063632}"/>
              </a:ext>
            </a:extLst>
          </p:cNvPr>
          <p:cNvSpPr txBox="1">
            <a:spLocks noChangeArrowheads="1"/>
          </p:cNvSpPr>
          <p:nvPr/>
        </p:nvSpPr>
        <p:spPr bwMode="auto">
          <a:xfrm>
            <a:off x="693795" y="1296482"/>
            <a:ext cx="3603493" cy="689157"/>
          </a:xfrm>
          <a:prstGeom prst="rect">
            <a:avLst/>
          </a:prstGeom>
          <a:ln w="12700">
            <a:miter lim="400000"/>
          </a:ln>
          <a:extLst>
            <a:ext uri="{C572A759-6A51-4108-AA02-DFA0A04FC94B}"/>
          </a:extLst>
        </p:spPr>
        <p:txBody>
          <a:bodyPr vert="horz" wrap="square" lIns="50800" tIns="50800" rIns="50800" bIns="50800" numCol="1" anchor="t" anchorCtr="0" compatLnSpc="1">
            <a:prstTxWarp prst="textNoShape">
              <a:avLst/>
            </a:prstTxWarp>
            <a:noAutofit/>
          </a:bodyPr>
          <a:lstStyle>
            <a:lvl1pPr algn="l" defTabSz="409575" rtl="0" eaLnBrk="0" fontAlgn="base" hangingPunct="0">
              <a:spcBef>
                <a:spcPct val="0"/>
              </a:spcBef>
              <a:spcAft>
                <a:spcPct val="0"/>
              </a:spcAft>
              <a:defRPr sz="2800" b="1" i="0">
                <a:solidFill>
                  <a:schemeClr val="bg1"/>
                </a:solidFill>
                <a:latin typeface="Gotham Medium" panose="02000604030000020004" pitchFamily="2" charset="0"/>
                <a:ea typeface="+mn-ea"/>
                <a:cs typeface="+mn-cs"/>
                <a:sym typeface="Helvetica Neue Medium" panose="02000503000000020004" pitchFamily="2" charset="0"/>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409575" rtl="0" eaLnBrk="1" fontAlgn="base" latinLnBrk="0" hangingPunct="1">
              <a:lnSpc>
                <a:spcPct val="100000"/>
              </a:lnSpc>
              <a:spcBef>
                <a:spcPct val="0"/>
              </a:spcBef>
              <a:spcAft>
                <a:spcPts val="4400"/>
              </a:spcAft>
              <a:buClrTx/>
              <a:buSzTx/>
              <a:buFontTx/>
              <a:buNone/>
              <a:tabLst/>
              <a:defRPr/>
            </a:pPr>
            <a:r>
              <a:rPr kumimoji="0" lang="en-US" sz="3200" b="1" i="0" u="none" strike="noStrike" kern="0" cap="none" spc="0" normalizeH="0" baseline="0" noProof="0" dirty="0">
                <a:ln>
                  <a:noFill/>
                </a:ln>
                <a:solidFill>
                  <a:srgbClr val="0B1944"/>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Medium" panose="02000503000000020004" pitchFamily="2" charset="0"/>
              </a:rPr>
              <a:t>Feeds &amp; Premix</a:t>
            </a:r>
          </a:p>
        </p:txBody>
      </p:sp>
      <p:sp>
        <p:nvSpPr>
          <p:cNvPr id="37" name="Título 3">
            <a:extLst>
              <a:ext uri="{FF2B5EF4-FFF2-40B4-BE49-F238E27FC236}">
                <a16:creationId xmlns:a16="http://schemas.microsoft.com/office/drawing/2014/main" id="{A48ADB34-C8BA-864A-80A6-179E6EF7976D}"/>
              </a:ext>
            </a:extLst>
          </p:cNvPr>
          <p:cNvSpPr txBox="1">
            <a:spLocks noChangeArrowheads="1"/>
          </p:cNvSpPr>
          <p:nvPr/>
        </p:nvSpPr>
        <p:spPr bwMode="auto">
          <a:xfrm>
            <a:off x="838200" y="760455"/>
            <a:ext cx="3986365" cy="456405"/>
          </a:xfrm>
          <a:prstGeom prst="rect">
            <a:avLst/>
          </a:prstGeom>
          <a:ln w="12700">
            <a:miter lim="400000"/>
          </a:ln>
          <a:extLst>
            <a:ext uri="{C572A759-6A51-4108-AA02-DFA0A04FC94B}"/>
          </a:extLst>
        </p:spPr>
        <p:txBody>
          <a:bodyPr vert="horz" wrap="square" lIns="50800" tIns="50800" rIns="50800" bIns="50800" numCol="1" anchor="t" anchorCtr="0" compatLnSpc="1">
            <a:prstTxWarp prst="textNoShape">
              <a:avLst/>
            </a:prstTxWarp>
            <a:noAutofit/>
          </a:bodyPr>
          <a:lstStyle>
            <a:lvl1pPr algn="l" defTabSz="409575" rtl="0" eaLnBrk="0" fontAlgn="base" hangingPunct="0">
              <a:spcBef>
                <a:spcPct val="0"/>
              </a:spcBef>
              <a:spcAft>
                <a:spcPct val="0"/>
              </a:spcAft>
              <a:defRPr sz="2800" b="1" i="0">
                <a:solidFill>
                  <a:schemeClr val="bg1"/>
                </a:solidFill>
                <a:latin typeface="Gotham Medium" panose="02000604030000020004" pitchFamily="2" charset="0"/>
                <a:ea typeface="+mn-ea"/>
                <a:cs typeface="+mn-cs"/>
                <a:sym typeface="Helvetica Neue Medium" panose="02000503000000020004" pitchFamily="2" charset="0"/>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409575" rtl="0" eaLnBrk="1" fontAlgn="base" latinLnBrk="0" hangingPunct="1">
              <a:lnSpc>
                <a:spcPct val="100000"/>
              </a:lnSpc>
              <a:spcBef>
                <a:spcPct val="0"/>
              </a:spcBef>
              <a:spcAft>
                <a:spcPts val="4400"/>
              </a:spcAft>
              <a:buClrTx/>
              <a:buSzTx/>
              <a:buFontTx/>
              <a:buNone/>
              <a:tabLst/>
              <a:defRPr/>
            </a:pPr>
            <a:r>
              <a:rPr kumimoji="0" lang="es-MX" sz="1800" b="1" i="0" u="none" strike="noStrike" kern="0" cap="none" spc="0" normalizeH="0" baseline="0" noProof="0" dirty="0">
                <a:ln>
                  <a:noFill/>
                </a:ln>
                <a:solidFill>
                  <a:srgbClr val="5FC0EB"/>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Medium" panose="02000503000000020004" pitchFamily="2" charset="0"/>
              </a:rPr>
              <a:t>BUSINESS UNITS</a:t>
            </a:r>
            <a:endParaRPr kumimoji="0" lang="es-ES_tradnl" altLang="es-MX" sz="1800" b="1" i="0" u="none" strike="noStrike" kern="0" cap="none" spc="0" normalizeH="0" baseline="0" noProof="0" dirty="0">
              <a:ln>
                <a:noFill/>
              </a:ln>
              <a:solidFill>
                <a:srgbClr val="5FC0EB"/>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Medium" panose="02000503000000020004" pitchFamily="2" charset="0"/>
            </a:endParaRPr>
          </a:p>
        </p:txBody>
      </p:sp>
      <p:sp>
        <p:nvSpPr>
          <p:cNvPr id="11" name="Rectángulo 10">
            <a:extLst>
              <a:ext uri="{FF2B5EF4-FFF2-40B4-BE49-F238E27FC236}">
                <a16:creationId xmlns:a16="http://schemas.microsoft.com/office/drawing/2014/main" id="{E770CB2F-837E-C040-9F96-6FFB59D63874}"/>
              </a:ext>
            </a:extLst>
          </p:cNvPr>
          <p:cNvSpPr/>
          <p:nvPr/>
        </p:nvSpPr>
        <p:spPr>
          <a:xfrm>
            <a:off x="4992000" y="470"/>
            <a:ext cx="7200000" cy="360000"/>
          </a:xfrm>
          <a:prstGeom prst="rect">
            <a:avLst/>
          </a:prstGeom>
          <a:solidFill>
            <a:srgbClr val="5FC0E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s-ES_tradnl" sz="2200" b="0" i="0" u="none" strike="noStrike" kern="1200" cap="none" spc="0" normalizeH="0" baseline="0" noProof="0">
              <a:ln>
                <a:noFill/>
              </a:ln>
              <a:solidFill>
                <a:srgbClr val="5FC0EB"/>
              </a:solidFill>
              <a:effectLst/>
              <a:uLnTx/>
              <a:uFillTx/>
              <a:latin typeface="Helvetica Neue Medium"/>
              <a:ea typeface="+mn-ea"/>
              <a:cs typeface="+mn-cs"/>
              <a:sym typeface="Helvetica Neue Medium"/>
            </a:endParaRPr>
          </a:p>
        </p:txBody>
      </p:sp>
      <p:sp>
        <p:nvSpPr>
          <p:cNvPr id="2" name="Título 3">
            <a:extLst>
              <a:ext uri="{FF2B5EF4-FFF2-40B4-BE49-F238E27FC236}">
                <a16:creationId xmlns:a16="http://schemas.microsoft.com/office/drawing/2014/main" id="{A80433F7-34F6-863F-0384-8D3E73F50010}"/>
              </a:ext>
            </a:extLst>
          </p:cNvPr>
          <p:cNvSpPr txBox="1">
            <a:spLocks noChangeArrowheads="1"/>
          </p:cNvSpPr>
          <p:nvPr/>
        </p:nvSpPr>
        <p:spPr bwMode="auto">
          <a:xfrm>
            <a:off x="693795" y="3055968"/>
            <a:ext cx="2475011" cy="620565"/>
          </a:xfrm>
          <a:prstGeom prst="rect">
            <a:avLst/>
          </a:prstGeom>
          <a:ln w="12700">
            <a:miter lim="400000"/>
          </a:ln>
          <a:extLst>
            <a:ext uri="{C572A759-6A51-4108-AA02-DFA0A04FC94B}"/>
          </a:extLst>
        </p:spPr>
        <p:txBody>
          <a:bodyPr vert="horz" wrap="square" lIns="50800" tIns="50800" rIns="50800" bIns="50800" numCol="1" anchor="t" anchorCtr="0" compatLnSpc="1">
            <a:prstTxWarp prst="textNoShape">
              <a:avLst/>
            </a:prstTxWarp>
            <a:noAutofit/>
          </a:bodyPr>
          <a:lstStyle>
            <a:lvl1pPr algn="l" defTabSz="409575" rtl="0" eaLnBrk="0" fontAlgn="base" hangingPunct="0">
              <a:spcBef>
                <a:spcPct val="0"/>
              </a:spcBef>
              <a:spcAft>
                <a:spcPct val="0"/>
              </a:spcAft>
              <a:defRPr sz="2800" b="1" i="0">
                <a:solidFill>
                  <a:schemeClr val="bg1"/>
                </a:solidFill>
                <a:latin typeface="Gotham Medium" panose="02000604030000020004" pitchFamily="2" charset="0"/>
                <a:ea typeface="+mn-ea"/>
                <a:cs typeface="+mn-cs"/>
                <a:sym typeface="Helvetica Neue Medium" panose="02000503000000020004" pitchFamily="2" charset="0"/>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409575" rtl="0" eaLnBrk="1" fontAlgn="base" latinLnBrk="0" hangingPunct="1">
              <a:lnSpc>
                <a:spcPct val="100000"/>
              </a:lnSpc>
              <a:spcBef>
                <a:spcPct val="0"/>
              </a:spcBef>
              <a:spcAft>
                <a:spcPts val="4400"/>
              </a:spcAft>
              <a:buClrTx/>
              <a:buSzTx/>
              <a:buFontTx/>
              <a:buNone/>
              <a:tabLst/>
              <a:defRPr/>
            </a:pPr>
            <a:r>
              <a:rPr kumimoji="0" lang="en-US" sz="3200" b="1" i="0" u="none" strike="noStrike" kern="0" cap="none" spc="0" normalizeH="0" baseline="0" noProof="0" dirty="0">
                <a:ln>
                  <a:noFill/>
                </a:ln>
                <a:solidFill>
                  <a:srgbClr val="0B1944"/>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Medium" panose="02000503000000020004" pitchFamily="2" charset="0"/>
              </a:rPr>
              <a:t>Petfood</a:t>
            </a:r>
          </a:p>
        </p:txBody>
      </p:sp>
      <p:pic>
        <p:nvPicPr>
          <p:cNvPr id="6" name="Imagen 5">
            <a:extLst>
              <a:ext uri="{FF2B5EF4-FFF2-40B4-BE49-F238E27FC236}">
                <a16:creationId xmlns:a16="http://schemas.microsoft.com/office/drawing/2014/main" id="{7C9DBF9A-DED9-AB33-89CA-C2254753B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22812" y="4243971"/>
            <a:ext cx="1715428" cy="1675348"/>
          </a:xfrm>
          <a:prstGeom prst="rect">
            <a:avLst/>
          </a:prstGeom>
        </p:spPr>
      </p:pic>
      <p:sp>
        <p:nvSpPr>
          <p:cNvPr id="8" name="Título 3">
            <a:extLst>
              <a:ext uri="{FF2B5EF4-FFF2-40B4-BE49-F238E27FC236}">
                <a16:creationId xmlns:a16="http://schemas.microsoft.com/office/drawing/2014/main" id="{87687690-89C6-6499-9F42-AE2D241C2C8F}"/>
              </a:ext>
            </a:extLst>
          </p:cNvPr>
          <p:cNvSpPr txBox="1">
            <a:spLocks noChangeArrowheads="1"/>
          </p:cNvSpPr>
          <p:nvPr/>
        </p:nvSpPr>
        <p:spPr bwMode="auto">
          <a:xfrm>
            <a:off x="693795" y="4665397"/>
            <a:ext cx="2277772" cy="620566"/>
          </a:xfrm>
          <a:prstGeom prst="rect">
            <a:avLst/>
          </a:prstGeom>
          <a:ln w="12700">
            <a:miter lim="400000"/>
          </a:ln>
          <a:extLst>
            <a:ext uri="{C572A759-6A51-4108-AA02-DFA0A04FC94B}"/>
          </a:extLst>
        </p:spPr>
        <p:txBody>
          <a:bodyPr vert="horz" wrap="square" lIns="50800" tIns="50800" rIns="50800" bIns="50800" numCol="1" anchor="t" anchorCtr="0" compatLnSpc="1">
            <a:prstTxWarp prst="textNoShape">
              <a:avLst/>
            </a:prstTxWarp>
            <a:noAutofit/>
          </a:bodyPr>
          <a:lstStyle>
            <a:lvl1pPr algn="l" defTabSz="409575" rtl="0" eaLnBrk="0" fontAlgn="base" hangingPunct="0">
              <a:spcBef>
                <a:spcPct val="0"/>
              </a:spcBef>
              <a:spcAft>
                <a:spcPct val="0"/>
              </a:spcAft>
              <a:defRPr sz="2800" b="1" i="0">
                <a:solidFill>
                  <a:schemeClr val="bg1"/>
                </a:solidFill>
                <a:latin typeface="Gotham Medium" panose="02000604030000020004" pitchFamily="2" charset="0"/>
                <a:ea typeface="+mn-ea"/>
                <a:cs typeface="+mn-cs"/>
                <a:sym typeface="Helvetica Neue Medium" panose="02000503000000020004" pitchFamily="2" charset="0"/>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panose="02000503000000020004" pitchFamily="2" charset="0"/>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409575" rtl="0" eaLnBrk="1" fontAlgn="base" latinLnBrk="0" hangingPunct="1">
              <a:lnSpc>
                <a:spcPct val="100000"/>
              </a:lnSpc>
              <a:spcBef>
                <a:spcPct val="0"/>
              </a:spcBef>
              <a:spcAft>
                <a:spcPts val="4400"/>
              </a:spcAft>
              <a:buClrTx/>
              <a:buSzTx/>
              <a:buFontTx/>
              <a:buNone/>
              <a:tabLst/>
              <a:defRPr/>
            </a:pPr>
            <a:r>
              <a:rPr kumimoji="0" lang="en-US" sz="3200" b="1" i="0" u="none" strike="noStrike" kern="0" cap="none" spc="0" normalizeH="0" baseline="0" noProof="0" dirty="0">
                <a:ln>
                  <a:noFill/>
                </a:ln>
                <a:solidFill>
                  <a:srgbClr val="0B1944"/>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Medium" panose="02000503000000020004" pitchFamily="2" charset="0"/>
              </a:rPr>
              <a:t>Aquafeed</a:t>
            </a:r>
          </a:p>
        </p:txBody>
      </p:sp>
      <p:pic>
        <p:nvPicPr>
          <p:cNvPr id="9" name="Imagen 8">
            <a:extLst>
              <a:ext uri="{FF2B5EF4-FFF2-40B4-BE49-F238E27FC236}">
                <a16:creationId xmlns:a16="http://schemas.microsoft.com/office/drawing/2014/main" id="{7BFC927C-8C88-6BED-8EE7-80D9D7D84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2985" y="787742"/>
            <a:ext cx="1747464" cy="1706636"/>
          </a:xfrm>
          <a:prstGeom prst="rect">
            <a:avLst/>
          </a:prstGeom>
        </p:spPr>
      </p:pic>
      <p:pic>
        <p:nvPicPr>
          <p:cNvPr id="10" name="Imagen 9">
            <a:extLst>
              <a:ext uri="{FF2B5EF4-FFF2-40B4-BE49-F238E27FC236}">
                <a16:creationId xmlns:a16="http://schemas.microsoft.com/office/drawing/2014/main" id="{123E6C90-272B-62AF-8F9C-13109853C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37579" y="830699"/>
            <a:ext cx="1747464" cy="1706636"/>
          </a:xfrm>
          <a:prstGeom prst="rect">
            <a:avLst/>
          </a:prstGeom>
        </p:spPr>
      </p:pic>
      <p:pic>
        <p:nvPicPr>
          <p:cNvPr id="19" name="Imagen 18">
            <a:extLst>
              <a:ext uri="{FF2B5EF4-FFF2-40B4-BE49-F238E27FC236}">
                <a16:creationId xmlns:a16="http://schemas.microsoft.com/office/drawing/2014/main" id="{3E3388C2-B3BD-C8A6-6931-F1086C508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68047" y="785424"/>
            <a:ext cx="1747464" cy="1706636"/>
          </a:xfrm>
          <a:prstGeom prst="rect">
            <a:avLst/>
          </a:prstGeom>
        </p:spPr>
      </p:pic>
      <p:pic>
        <p:nvPicPr>
          <p:cNvPr id="20" name="Imagen 19">
            <a:extLst>
              <a:ext uri="{FF2B5EF4-FFF2-40B4-BE49-F238E27FC236}">
                <a16:creationId xmlns:a16="http://schemas.microsoft.com/office/drawing/2014/main" id="{C14F6E46-5545-EDC7-2E86-534918AC9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065" y="2559256"/>
            <a:ext cx="1715428" cy="1675348"/>
          </a:xfrm>
          <a:prstGeom prst="rect">
            <a:avLst/>
          </a:prstGeom>
        </p:spPr>
      </p:pic>
      <p:pic>
        <p:nvPicPr>
          <p:cNvPr id="21" name="Imagen 20">
            <a:extLst>
              <a:ext uri="{FF2B5EF4-FFF2-40B4-BE49-F238E27FC236}">
                <a16:creationId xmlns:a16="http://schemas.microsoft.com/office/drawing/2014/main" id="{35C698BF-E30B-D065-91D3-15DD91D1736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87" b="93182" l="5491" r="94626">
                        <a14:foregroundMark x1="11449" y1="25957" x2="5607" y2="45694"/>
                        <a14:foregroundMark x1="5607" y1="45694" x2="20911" y2="60287"/>
                        <a14:foregroundMark x1="20911" y1="60287" x2="40070" y2="64952"/>
                        <a14:foregroundMark x1="40070" y1="64952" x2="54790" y2="48923"/>
                        <a14:foregroundMark x1="54790" y1="48923" x2="51285" y2="28708"/>
                        <a14:foregroundMark x1="51285" y1="28708" x2="35164" y2="16029"/>
                        <a14:foregroundMark x1="35164" y1="16029" x2="14252" y2="24641"/>
                        <a14:foregroundMark x1="14252" y1="24641" x2="10164" y2="28589"/>
                        <a14:foregroundMark x1="14019" y1="19378" x2="52570" y2="8134"/>
                        <a14:foregroundMark x1="52570" y1="8134" x2="72664" y2="16866"/>
                        <a14:foregroundMark x1="72664" y1="16866" x2="86682" y2="31938"/>
                        <a14:foregroundMark x1="86682" y1="31938" x2="89486" y2="55981"/>
                        <a14:foregroundMark x1="89486" y1="55981" x2="79673" y2="74402"/>
                        <a14:foregroundMark x1="79673" y1="74402" x2="59813" y2="86962"/>
                        <a14:foregroundMark x1="59813" y1="86962" x2="39252" y2="87321"/>
                        <a14:foregroundMark x1="39252" y1="87321" x2="20327" y2="76077"/>
                        <a14:foregroundMark x1="20327" y1="76077" x2="19159" y2="73445"/>
                        <a14:foregroundMark x1="28271" y1="10766" x2="48248" y2="8014"/>
                        <a14:foregroundMark x1="48248" y1="8014" x2="68341" y2="12201"/>
                        <a14:foregroundMark x1="68341" y1="12201" x2="84696" y2="25718"/>
                        <a14:foregroundMark x1="84696" y1="25718" x2="89019" y2="46890"/>
                        <a14:foregroundMark x1="89019" y1="46890" x2="84930" y2="68421"/>
                        <a14:foregroundMark x1="84930" y1="68421" x2="72780" y2="86962"/>
                        <a14:foregroundMark x1="72780" y1="86962" x2="53154" y2="91268"/>
                        <a14:foregroundMark x1="53154" y1="91268" x2="31192" y2="87799"/>
                        <a14:foregroundMark x1="31192" y1="87799" x2="10864" y2="68182"/>
                        <a14:foregroundMark x1="10864" y1="68182" x2="8061" y2="38278"/>
                        <a14:foregroundMark x1="8061" y1="38278" x2="19860" y2="16029"/>
                        <a14:foregroundMark x1="19860" y1="16029" x2="31425" y2="10048"/>
                        <a14:foregroundMark x1="34696" y1="92703" x2="54556" y2="93301"/>
                        <a14:foregroundMark x1="54556" y1="93301" x2="64953" y2="89354"/>
                        <a14:foregroundMark x1="88902" y1="62321" x2="88435" y2="42105"/>
                        <a14:foregroundMark x1="88435" y1="42105" x2="86332" y2="35885"/>
                        <a14:foregroundMark x1="88902" y1="44378" x2="86916" y2="34569"/>
                        <a14:foregroundMark x1="35280" y1="6100" x2="55374" y2="6699"/>
                        <a14:foregroundMark x1="55374" y1="6699" x2="33411" y2="7416"/>
                        <a14:foregroundMark x1="51519" y1="4187" x2="57944" y2="6100"/>
                        <a14:foregroundMark x1="89486" y1="38517" x2="87617" y2="37201"/>
                        <a14:foregroundMark x1="90187" y1="41746" x2="89486" y2="37201"/>
                        <a14:foregroundMark x1="92056" y1="41148" x2="93224" y2="63278"/>
                        <a14:foregroundMark x1="93224" y1="63278" x2="91355" y2="40431"/>
                        <a14:foregroundMark x1="91355" y1="40431" x2="94626" y2="45096"/>
                      </a14:backgroundRemoval>
                    </a14:imgEffect>
                  </a14:imgLayer>
                </a14:imgProps>
              </a:ext>
              <a:ext uri="{28A0092B-C50C-407E-A947-70E740481C1C}">
                <a14:useLocalDpi xmlns:a14="http://schemas.microsoft.com/office/drawing/2010/main" val="0"/>
              </a:ext>
            </a:extLst>
          </a:blip>
          <a:stretch>
            <a:fillRect/>
          </a:stretch>
        </p:blipFill>
        <p:spPr>
          <a:xfrm flipH="1">
            <a:off x="7357912" y="2604849"/>
            <a:ext cx="1715428" cy="1675348"/>
          </a:xfrm>
          <a:prstGeom prst="rect">
            <a:avLst/>
          </a:prstGeom>
        </p:spPr>
      </p:pic>
      <p:pic>
        <p:nvPicPr>
          <p:cNvPr id="22" name="Imagen 21">
            <a:extLst>
              <a:ext uri="{FF2B5EF4-FFF2-40B4-BE49-F238E27FC236}">
                <a16:creationId xmlns:a16="http://schemas.microsoft.com/office/drawing/2014/main" id="{1F0FE67E-639C-E076-48BB-A8FDEE4615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2480" y="2591326"/>
            <a:ext cx="1715428" cy="1675348"/>
          </a:xfrm>
          <a:prstGeom prst="rect">
            <a:avLst/>
          </a:prstGeom>
        </p:spPr>
      </p:pic>
      <p:pic>
        <p:nvPicPr>
          <p:cNvPr id="7" name="Imagen 6">
            <a:extLst>
              <a:ext uri="{FF2B5EF4-FFF2-40B4-BE49-F238E27FC236}">
                <a16:creationId xmlns:a16="http://schemas.microsoft.com/office/drawing/2014/main" id="{C1DBE636-7833-9728-6F38-DE3A1710BD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0433" y="4226455"/>
            <a:ext cx="1715428" cy="1675348"/>
          </a:xfrm>
          <a:prstGeom prst="rect">
            <a:avLst/>
          </a:prstGeom>
        </p:spPr>
      </p:pic>
      <p:pic>
        <p:nvPicPr>
          <p:cNvPr id="23" name="Imagen 22">
            <a:extLst>
              <a:ext uri="{FF2B5EF4-FFF2-40B4-BE49-F238E27FC236}">
                <a16:creationId xmlns:a16="http://schemas.microsoft.com/office/drawing/2014/main" id="{DBFC9D30-0EDF-24FC-AF6A-B16F59B13AE8}"/>
              </a:ext>
            </a:extLst>
          </p:cNvPr>
          <p:cNvPicPr>
            <a:picLocks noChangeAspect="1"/>
          </p:cNvPicPr>
          <p:nvPr/>
        </p:nvPicPr>
        <p:blipFill>
          <a:blip r:embed="rId11"/>
          <a:stretch>
            <a:fillRect/>
          </a:stretch>
        </p:blipFill>
        <p:spPr>
          <a:xfrm>
            <a:off x="2618724" y="3211420"/>
            <a:ext cx="1999390" cy="435160"/>
          </a:xfrm>
          <a:prstGeom prst="rect">
            <a:avLst/>
          </a:prstGeom>
        </p:spPr>
      </p:pic>
    </p:spTree>
    <p:extLst>
      <p:ext uri="{BB962C8B-B14F-4D97-AF65-F5344CB8AC3E}">
        <p14:creationId xmlns:p14="http://schemas.microsoft.com/office/powerpoint/2010/main" val="205372923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78DC-308D-E4FE-F1BC-4FE42BF3286E}"/>
              </a:ext>
            </a:extLst>
          </p:cNvPr>
          <p:cNvSpPr>
            <a:spLocks noGrp="1"/>
          </p:cNvSpPr>
          <p:nvPr>
            <p:ph type="title"/>
            <p:custDataLst>
              <p:tags r:id="rId1"/>
            </p:custDataLst>
          </p:nvPr>
        </p:nvSpPr>
        <p:spPr/>
        <p:txBody>
          <a:bodyPr>
            <a:normAutofit fontScale="90000"/>
          </a:bodyPr>
          <a:lstStyle/>
          <a:p>
            <a:br>
              <a:rPr lang="en-US" b="1" i="0" cap="all">
                <a:solidFill>
                  <a:srgbClr val="178FC6"/>
                </a:solidFill>
                <a:effectLst/>
                <a:highlight>
                  <a:srgbClr val="FFFFFF"/>
                </a:highlight>
                <a:latin typeface="Montserrat-Black"/>
              </a:rPr>
            </a:br>
            <a:r>
              <a:rPr lang="en-US" b="1" i="0" cap="all">
                <a:solidFill>
                  <a:srgbClr val="178FC6"/>
                </a:solidFill>
                <a:effectLst/>
                <a:highlight>
                  <a:srgbClr val="FFFFFF"/>
                </a:highlight>
                <a:latin typeface="Montserrat-Black"/>
              </a:rPr>
              <a:t>HIGH TECH</a:t>
            </a:r>
            <a:r>
              <a:rPr lang="en-US" b="0" i="0" cap="all">
                <a:solidFill>
                  <a:srgbClr val="000000"/>
                </a:solidFill>
                <a:effectLst/>
                <a:highlight>
                  <a:srgbClr val="FFFFFF"/>
                </a:highlight>
                <a:latin typeface="Montserrat-Medium"/>
              </a:rPr>
              <a:t> FORMULA</a:t>
            </a:r>
            <a:br>
              <a:rPr lang="en-US" b="0" i="0" cap="all">
                <a:solidFill>
                  <a:srgbClr val="000000"/>
                </a:solidFill>
                <a:effectLst/>
                <a:highlight>
                  <a:srgbClr val="FFFFFF"/>
                </a:highlight>
                <a:latin typeface="Montserrat-Medium"/>
              </a:rPr>
            </a:br>
            <a:endParaRPr lang="en-US" dirty="0"/>
          </a:p>
        </p:txBody>
      </p:sp>
      <p:sp>
        <p:nvSpPr>
          <p:cNvPr id="3" name="Content Placeholder 2">
            <a:extLst>
              <a:ext uri="{FF2B5EF4-FFF2-40B4-BE49-F238E27FC236}">
                <a16:creationId xmlns:a16="http://schemas.microsoft.com/office/drawing/2014/main" id="{98299972-0D62-2E9D-50E0-801994968793}"/>
              </a:ext>
            </a:extLst>
          </p:cNvPr>
          <p:cNvSpPr>
            <a:spLocks noGrp="1"/>
          </p:cNvSpPr>
          <p:nvPr>
            <p:ph idx="1"/>
            <p:custDataLst>
              <p:tags r:id="rId2"/>
            </p:custDataLst>
          </p:nvPr>
        </p:nvSpPr>
        <p:spPr>
          <a:xfrm>
            <a:off x="371474" y="1422401"/>
            <a:ext cx="11520487" cy="4754562"/>
          </a:xfrm>
        </p:spPr>
        <p:txBody>
          <a:bodyPr/>
          <a:lstStyle/>
          <a:p>
            <a:pPr marL="0" indent="0" algn="l">
              <a:buNone/>
            </a:pPr>
            <a:r>
              <a:rPr lang="en-US" sz="1100" b="0" i="0" dirty="0">
                <a:solidFill>
                  <a:srgbClr val="000000"/>
                </a:solidFill>
                <a:effectLst/>
                <a:highlight>
                  <a:srgbClr val="FFFFFF"/>
                </a:highlight>
                <a:latin typeface="Montserrat-Light"/>
              </a:rPr>
              <a:t>For the last 10 years, the well-being and health of pets have been the focus of our research, development and innovation. Based on the most rigorous scientific framework and the application of high technology, we elaborate our balanced High-Tech formula that promotes a better response to the nutritional needs of each pet.</a:t>
            </a:r>
          </a:p>
          <a:p>
            <a:pPr marL="0" indent="0" algn="l">
              <a:buNone/>
            </a:pPr>
            <a:r>
              <a:rPr lang="en-US" sz="1100" b="0" i="0" dirty="0">
                <a:solidFill>
                  <a:srgbClr val="000000"/>
                </a:solidFill>
                <a:effectLst/>
                <a:highlight>
                  <a:srgbClr val="FFFFFF"/>
                </a:highlight>
                <a:latin typeface="Montserrat-Light"/>
              </a:rPr>
              <a:t>Together with a team of veterinarians, food engineers and other nutrition experts, at NUPEC® we elaborate our Hight Tech formula, which promotes 90% of nutrients utilization, through the incorporation of proteins as the first ingredient.</a:t>
            </a:r>
          </a:p>
          <a:p>
            <a:pPr marL="0" indent="0">
              <a:buNone/>
            </a:pPr>
            <a:endParaRPr lang="en-US" dirty="0"/>
          </a:p>
        </p:txBody>
      </p:sp>
      <p:sp>
        <p:nvSpPr>
          <p:cNvPr id="4" name="Slide Number Placeholder 3">
            <a:extLst>
              <a:ext uri="{FF2B5EF4-FFF2-40B4-BE49-F238E27FC236}">
                <a16:creationId xmlns:a16="http://schemas.microsoft.com/office/drawing/2014/main" id="{F5FD7C2C-C106-F1C7-80C5-CB55F2776605}"/>
              </a:ext>
            </a:extLst>
          </p:cNvPr>
          <p:cNvSpPr>
            <a:spLocks noGrp="1"/>
          </p:cNvSpPr>
          <p:nvPr>
            <p:ph type="sldNum" sz="quarter" idx="12"/>
            <p:custDataLst>
              <p:tags r:id="rId3"/>
            </p:custDataLst>
          </p:nvPr>
        </p:nvSpPr>
        <p:spPr/>
        <p:txBody>
          <a:bodyPr/>
          <a:lstStyle/>
          <a:p>
            <a:fld id="{03DC2DEF-D2FE-4B45-ABA4-9F153FD1C98A}" type="slidenum">
              <a:rPr lang="en-US" smtClean="0"/>
              <a:t>7</a:t>
            </a:fld>
            <a:endParaRPr lang="en-US" dirty="0"/>
          </a:p>
        </p:txBody>
      </p:sp>
      <p:pic>
        <p:nvPicPr>
          <p:cNvPr id="6" name="Picture 5">
            <a:hlinkClick r:id="rId7"/>
            <a:extLst>
              <a:ext uri="{FF2B5EF4-FFF2-40B4-BE49-F238E27FC236}">
                <a16:creationId xmlns:a16="http://schemas.microsoft.com/office/drawing/2014/main" id="{41C786A9-2C5B-14D9-F15F-7013B958C078}"/>
              </a:ext>
            </a:extLst>
          </p:cNvPr>
          <p:cNvPicPr>
            <a:picLocks noChangeAspect="1"/>
          </p:cNvPicPr>
          <p:nvPr>
            <p:custDataLst>
              <p:tags r:id="rId4"/>
            </p:custDataLst>
          </p:nvPr>
        </p:nvPicPr>
        <p:blipFill>
          <a:blip r:embed="rId8"/>
          <a:stretch>
            <a:fillRect/>
          </a:stretch>
        </p:blipFill>
        <p:spPr>
          <a:xfrm>
            <a:off x="955497" y="2730012"/>
            <a:ext cx="10135869" cy="3559419"/>
          </a:xfrm>
          <a:prstGeom prst="rect">
            <a:avLst/>
          </a:prstGeom>
        </p:spPr>
      </p:pic>
      <p:pic>
        <p:nvPicPr>
          <p:cNvPr id="8" name="Picture 7">
            <a:extLst>
              <a:ext uri="{FF2B5EF4-FFF2-40B4-BE49-F238E27FC236}">
                <a16:creationId xmlns:a16="http://schemas.microsoft.com/office/drawing/2014/main" id="{AEA6A6DF-D4F3-3001-3D8B-FF63AE6A9B2A}"/>
              </a:ext>
            </a:extLst>
          </p:cNvPr>
          <p:cNvPicPr>
            <a:picLocks noChangeAspect="1"/>
          </p:cNvPicPr>
          <p:nvPr>
            <p:custDataLst>
              <p:tags r:id="rId5"/>
            </p:custDataLst>
          </p:nvPr>
        </p:nvPicPr>
        <p:blipFill>
          <a:blip r:embed="rId9"/>
          <a:stretch>
            <a:fillRect/>
          </a:stretch>
        </p:blipFill>
        <p:spPr>
          <a:xfrm>
            <a:off x="7431094" y="147883"/>
            <a:ext cx="3162300" cy="1162050"/>
          </a:xfrm>
          <a:prstGeom prst="rect">
            <a:avLst/>
          </a:prstGeom>
        </p:spPr>
      </p:pic>
    </p:spTree>
    <p:extLst>
      <p:ext uri="{BB962C8B-B14F-4D97-AF65-F5344CB8AC3E}">
        <p14:creationId xmlns:p14="http://schemas.microsoft.com/office/powerpoint/2010/main" val="79317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bags of treats for dogs&#10;&#10;Description automatically generated">
            <a:extLst>
              <a:ext uri="{FF2B5EF4-FFF2-40B4-BE49-F238E27FC236}">
                <a16:creationId xmlns:a16="http://schemas.microsoft.com/office/drawing/2014/main" id="{D8914C4D-A3B0-EE2B-5E3E-79D451D42D98}"/>
              </a:ext>
            </a:extLst>
          </p:cNvPr>
          <p:cNvPicPr>
            <a:picLocks noChangeAspect="1"/>
          </p:cNvPicPr>
          <p:nvPr>
            <p:custDataLst>
              <p:tags r:id="rId1"/>
            </p:custDataLst>
          </p:nvPr>
        </p:nvPicPr>
        <p:blipFill>
          <a:blip r:embed="rId9"/>
          <a:stretch>
            <a:fillRect/>
          </a:stretch>
        </p:blipFill>
        <p:spPr>
          <a:xfrm>
            <a:off x="5016500" y="2370614"/>
            <a:ext cx="7175500" cy="2116772"/>
          </a:xfrm>
          <a:prstGeom prst="rect">
            <a:avLst/>
          </a:prstGeom>
          <a:noFill/>
        </p:spPr>
      </p:pic>
      <p:sp>
        <p:nvSpPr>
          <p:cNvPr id="2" name="Title 1">
            <a:extLst>
              <a:ext uri="{FF2B5EF4-FFF2-40B4-BE49-F238E27FC236}">
                <a16:creationId xmlns:a16="http://schemas.microsoft.com/office/drawing/2014/main" id="{DDDFF7BD-A3CC-2197-8033-8CFBE260659A}"/>
              </a:ext>
            </a:extLst>
          </p:cNvPr>
          <p:cNvSpPr>
            <a:spLocks noGrp="1"/>
          </p:cNvSpPr>
          <p:nvPr>
            <p:ph type="ctrTitle"/>
            <p:custDataLst>
              <p:tags r:id="rId2"/>
            </p:custDataLst>
          </p:nvPr>
        </p:nvSpPr>
        <p:spPr>
          <a:xfrm>
            <a:off x="397979" y="1164114"/>
            <a:ext cx="4416424" cy="2182811"/>
          </a:xfrm>
        </p:spPr>
        <p:txBody>
          <a:bodyPr anchor="b">
            <a:normAutofit/>
          </a:bodyPr>
          <a:lstStyle/>
          <a:p>
            <a:r>
              <a:rPr lang="en-US" dirty="0"/>
              <a:t>Treats</a:t>
            </a:r>
          </a:p>
        </p:txBody>
      </p:sp>
      <p:sp>
        <p:nvSpPr>
          <p:cNvPr id="13" name="Subtitle 3">
            <a:extLst>
              <a:ext uri="{FF2B5EF4-FFF2-40B4-BE49-F238E27FC236}">
                <a16:creationId xmlns:a16="http://schemas.microsoft.com/office/drawing/2014/main" id="{9A17A74D-CEB4-FF56-37AE-99B5A2F7397E}"/>
              </a:ext>
            </a:extLst>
          </p:cNvPr>
          <p:cNvSpPr>
            <a:spLocks noGrp="1"/>
          </p:cNvSpPr>
          <p:nvPr>
            <p:ph type="subTitle" idx="1"/>
            <p:custDataLst>
              <p:tags r:id="rId3"/>
            </p:custDataLst>
          </p:nvPr>
        </p:nvSpPr>
        <p:spPr>
          <a:xfrm>
            <a:off x="397979" y="3511075"/>
            <a:ext cx="4416424" cy="976311"/>
          </a:xfrm>
        </p:spPr>
        <p:txBody>
          <a:bodyPr>
            <a:normAutofit fontScale="62500" lnSpcReduction="20000"/>
          </a:bodyPr>
          <a:lstStyle/>
          <a:p>
            <a:r>
              <a:rPr lang="en-US" dirty="0"/>
              <a:t>At NUPEC® we are aware of the need to pamper our pets. For this reason, we developed a line of treats with functional ingredients, which in addition to being rich and nutritious, provide a benefit in the life and health of our pets.</a:t>
            </a:r>
          </a:p>
        </p:txBody>
      </p:sp>
      <p:sp>
        <p:nvSpPr>
          <p:cNvPr id="4" name="Slide Number Placeholder 3" hidden="1">
            <a:extLst>
              <a:ext uri="{FF2B5EF4-FFF2-40B4-BE49-F238E27FC236}">
                <a16:creationId xmlns:a16="http://schemas.microsoft.com/office/drawing/2014/main" id="{8C14F263-1E79-6AF8-D950-AF98F2B3E4FC}"/>
              </a:ext>
            </a:extLst>
          </p:cNvPr>
          <p:cNvSpPr>
            <a:spLocks noGrp="1"/>
          </p:cNvSpPr>
          <p:nvPr>
            <p:ph type="sldNum" sz="quarter" idx="4294967295"/>
            <p:custDataLst>
              <p:tags r:id="rId4"/>
            </p:custDataLst>
          </p:nvPr>
        </p:nvSpPr>
        <p:spPr>
          <a:xfrm>
            <a:off x="11518900" y="6581978"/>
            <a:ext cx="373062" cy="206104"/>
          </a:xfrm>
        </p:spPr>
        <p:txBody>
          <a:bodyPr/>
          <a:lstStyle/>
          <a:p>
            <a:pPr>
              <a:spcAft>
                <a:spcPts val="600"/>
              </a:spcAft>
            </a:pPr>
            <a:fld id="{03DC2DEF-D2FE-4B45-ABA4-9F153FD1C98A}" type="slidenum">
              <a:rPr lang="en-US" smtClean="0"/>
              <a:pPr>
                <a:spcAft>
                  <a:spcPts val="600"/>
                </a:spcAft>
              </a:pPr>
              <a:t>8</a:t>
            </a:fld>
            <a:endParaRPr lang="en-US"/>
          </a:p>
        </p:txBody>
      </p:sp>
      <p:pic>
        <p:nvPicPr>
          <p:cNvPr id="8" name="Picture 7" descr="A dog standing next to a bag of food&#10;&#10;Description automatically generated">
            <a:extLst>
              <a:ext uri="{FF2B5EF4-FFF2-40B4-BE49-F238E27FC236}">
                <a16:creationId xmlns:a16="http://schemas.microsoft.com/office/drawing/2014/main" id="{EC5C41BE-8F4F-4C7F-9871-17941545FF08}"/>
              </a:ext>
            </a:extLst>
          </p:cNvPr>
          <p:cNvPicPr>
            <a:picLocks noChangeAspect="1"/>
          </p:cNvPicPr>
          <p:nvPr>
            <p:custDataLst>
              <p:tags r:id="rId5"/>
            </p:custDataLst>
          </p:nvPr>
        </p:nvPicPr>
        <p:blipFill rotWithShape="1">
          <a:blip r:embed="rId10"/>
          <a:srcRect l="55584"/>
          <a:stretch/>
        </p:blipFill>
        <p:spPr>
          <a:xfrm>
            <a:off x="5016500" y="4383108"/>
            <a:ext cx="1261107" cy="2421788"/>
          </a:xfrm>
          <a:prstGeom prst="rect">
            <a:avLst/>
          </a:prstGeom>
        </p:spPr>
      </p:pic>
      <p:pic>
        <p:nvPicPr>
          <p:cNvPr id="9" name="Picture 8">
            <a:extLst>
              <a:ext uri="{FF2B5EF4-FFF2-40B4-BE49-F238E27FC236}">
                <a16:creationId xmlns:a16="http://schemas.microsoft.com/office/drawing/2014/main" id="{BC126923-3D51-47C7-120B-A90B636D64ED}"/>
              </a:ext>
            </a:extLst>
          </p:cNvPr>
          <p:cNvPicPr>
            <a:picLocks noChangeAspect="1"/>
          </p:cNvPicPr>
          <p:nvPr>
            <p:custDataLst>
              <p:tags r:id="rId6"/>
            </p:custDataLst>
          </p:nvPr>
        </p:nvPicPr>
        <p:blipFill>
          <a:blip r:embed="rId11"/>
          <a:stretch>
            <a:fillRect/>
          </a:stretch>
        </p:blipFill>
        <p:spPr>
          <a:xfrm>
            <a:off x="7944679" y="427739"/>
            <a:ext cx="2676939" cy="1472750"/>
          </a:xfrm>
          <a:prstGeom prst="rect">
            <a:avLst/>
          </a:prstGeom>
        </p:spPr>
      </p:pic>
      <p:pic>
        <p:nvPicPr>
          <p:cNvPr id="12" name="Picture 11">
            <a:extLst>
              <a:ext uri="{FF2B5EF4-FFF2-40B4-BE49-F238E27FC236}">
                <a16:creationId xmlns:a16="http://schemas.microsoft.com/office/drawing/2014/main" id="{140691ED-2E7E-41E0-16CD-30811DA60B9D}"/>
              </a:ext>
            </a:extLst>
          </p:cNvPr>
          <p:cNvPicPr>
            <a:picLocks noChangeAspect="1"/>
          </p:cNvPicPr>
          <p:nvPr>
            <p:custDataLst>
              <p:tags r:id="rId7"/>
            </p:custDataLst>
          </p:nvPr>
        </p:nvPicPr>
        <p:blipFill>
          <a:blip r:embed="rId12"/>
          <a:stretch>
            <a:fillRect/>
          </a:stretch>
        </p:blipFill>
        <p:spPr>
          <a:xfrm>
            <a:off x="10221084" y="6161472"/>
            <a:ext cx="1637619" cy="537577"/>
          </a:xfrm>
          <a:prstGeom prst="rect">
            <a:avLst/>
          </a:prstGeom>
        </p:spPr>
      </p:pic>
    </p:spTree>
    <p:extLst>
      <p:ext uri="{BB962C8B-B14F-4D97-AF65-F5344CB8AC3E}">
        <p14:creationId xmlns:p14="http://schemas.microsoft.com/office/powerpoint/2010/main" val="1816951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E25B-9C1D-839F-52B5-B551CC8FF11E}"/>
              </a:ext>
            </a:extLst>
          </p:cNvPr>
          <p:cNvSpPr>
            <a:spLocks noGrp="1"/>
          </p:cNvSpPr>
          <p:nvPr>
            <p:ph type="title"/>
            <p:custDataLst>
              <p:tags r:id="rId1"/>
            </p:custDataLst>
          </p:nvPr>
        </p:nvSpPr>
        <p:spPr>
          <a:xfrm>
            <a:off x="357555" y="260351"/>
            <a:ext cx="11534408" cy="618469"/>
          </a:xfrm>
        </p:spPr>
        <p:txBody>
          <a:bodyPr>
            <a:normAutofit/>
          </a:bodyPr>
          <a:lstStyle/>
          <a:p>
            <a:r>
              <a:rPr lang="en-US" sz="2800" b="1" i="0" cap="all" dirty="0">
                <a:solidFill>
                  <a:srgbClr val="178FC6"/>
                </a:solidFill>
                <a:effectLst/>
                <a:highlight>
                  <a:srgbClr val="FFFFFF"/>
                </a:highlight>
                <a:latin typeface="Montserrat-Black"/>
              </a:rPr>
              <a:t>SPECIALIZED NUTRITION</a:t>
            </a:r>
            <a:endParaRPr lang="en-US" sz="2800" dirty="0"/>
          </a:p>
        </p:txBody>
      </p:sp>
      <p:sp>
        <p:nvSpPr>
          <p:cNvPr id="4" name="Slide Number Placeholder 3">
            <a:extLst>
              <a:ext uri="{FF2B5EF4-FFF2-40B4-BE49-F238E27FC236}">
                <a16:creationId xmlns:a16="http://schemas.microsoft.com/office/drawing/2014/main" id="{3555D87F-D0A5-88C8-C349-CE9E99B2A505}"/>
              </a:ext>
            </a:extLst>
          </p:cNvPr>
          <p:cNvSpPr>
            <a:spLocks noGrp="1"/>
          </p:cNvSpPr>
          <p:nvPr>
            <p:ph type="sldNum" sz="quarter" idx="12"/>
            <p:custDataLst>
              <p:tags r:id="rId2"/>
            </p:custDataLst>
          </p:nvPr>
        </p:nvSpPr>
        <p:spPr/>
        <p:txBody>
          <a:bodyPr/>
          <a:lstStyle/>
          <a:p>
            <a:fld id="{03DC2DEF-D2FE-4B45-ABA4-9F153FD1C98A}" type="slidenum">
              <a:rPr lang="en-US" smtClean="0"/>
              <a:t>9</a:t>
            </a:fld>
            <a:endParaRPr lang="en-US" dirty="0"/>
          </a:p>
        </p:txBody>
      </p:sp>
      <p:pic>
        <p:nvPicPr>
          <p:cNvPr id="5" name="Picture 4">
            <a:extLst>
              <a:ext uri="{FF2B5EF4-FFF2-40B4-BE49-F238E27FC236}">
                <a16:creationId xmlns:a16="http://schemas.microsoft.com/office/drawing/2014/main" id="{DA5C822A-BBE9-69FA-21C8-BFCB4BD3535B}"/>
              </a:ext>
            </a:extLst>
          </p:cNvPr>
          <p:cNvPicPr>
            <a:picLocks noChangeAspect="1"/>
          </p:cNvPicPr>
          <p:nvPr>
            <p:custDataLst>
              <p:tags r:id="rId3"/>
            </p:custDataLst>
          </p:nvPr>
        </p:nvPicPr>
        <p:blipFill>
          <a:blip r:embed="rId18"/>
          <a:stretch>
            <a:fillRect/>
          </a:stretch>
        </p:blipFill>
        <p:spPr>
          <a:xfrm>
            <a:off x="9211260" y="176381"/>
            <a:ext cx="1898827" cy="698798"/>
          </a:xfrm>
          <a:prstGeom prst="rect">
            <a:avLst/>
          </a:prstGeom>
        </p:spPr>
      </p:pic>
      <p:pic>
        <p:nvPicPr>
          <p:cNvPr id="7" name="Picture 6">
            <a:extLst>
              <a:ext uri="{FF2B5EF4-FFF2-40B4-BE49-F238E27FC236}">
                <a16:creationId xmlns:a16="http://schemas.microsoft.com/office/drawing/2014/main" id="{574648F9-F80A-123F-F53B-82DF39D88B19}"/>
              </a:ext>
            </a:extLst>
          </p:cNvPr>
          <p:cNvPicPr>
            <a:picLocks noChangeAspect="1"/>
          </p:cNvPicPr>
          <p:nvPr>
            <p:custDataLst>
              <p:tags r:id="rId4"/>
            </p:custDataLst>
          </p:nvPr>
        </p:nvPicPr>
        <p:blipFill>
          <a:blip r:embed="rId19"/>
          <a:stretch>
            <a:fillRect/>
          </a:stretch>
        </p:blipFill>
        <p:spPr>
          <a:xfrm>
            <a:off x="750559" y="1506759"/>
            <a:ext cx="1059966" cy="2074096"/>
          </a:xfrm>
          <a:prstGeom prst="rect">
            <a:avLst/>
          </a:prstGeom>
        </p:spPr>
      </p:pic>
      <p:pic>
        <p:nvPicPr>
          <p:cNvPr id="9" name="Picture 8">
            <a:extLst>
              <a:ext uri="{FF2B5EF4-FFF2-40B4-BE49-F238E27FC236}">
                <a16:creationId xmlns:a16="http://schemas.microsoft.com/office/drawing/2014/main" id="{4381E509-0210-AF1D-07CB-017C311461E2}"/>
              </a:ext>
            </a:extLst>
          </p:cNvPr>
          <p:cNvPicPr>
            <a:picLocks noChangeAspect="1"/>
          </p:cNvPicPr>
          <p:nvPr>
            <p:custDataLst>
              <p:tags r:id="rId5"/>
            </p:custDataLst>
          </p:nvPr>
        </p:nvPicPr>
        <p:blipFill>
          <a:blip r:embed="rId20"/>
          <a:stretch>
            <a:fillRect/>
          </a:stretch>
        </p:blipFill>
        <p:spPr>
          <a:xfrm>
            <a:off x="1916751" y="1561130"/>
            <a:ext cx="1005714" cy="1867754"/>
          </a:xfrm>
          <a:prstGeom prst="rect">
            <a:avLst/>
          </a:prstGeom>
        </p:spPr>
      </p:pic>
      <p:pic>
        <p:nvPicPr>
          <p:cNvPr id="11" name="Picture 10">
            <a:extLst>
              <a:ext uri="{FF2B5EF4-FFF2-40B4-BE49-F238E27FC236}">
                <a16:creationId xmlns:a16="http://schemas.microsoft.com/office/drawing/2014/main" id="{240D9634-EF1A-A9A9-5654-A2CF73EB3A80}"/>
              </a:ext>
            </a:extLst>
          </p:cNvPr>
          <p:cNvPicPr>
            <a:picLocks noChangeAspect="1"/>
          </p:cNvPicPr>
          <p:nvPr>
            <p:custDataLst>
              <p:tags r:id="rId6"/>
            </p:custDataLst>
          </p:nvPr>
        </p:nvPicPr>
        <p:blipFill>
          <a:blip r:embed="rId21"/>
          <a:stretch>
            <a:fillRect/>
          </a:stretch>
        </p:blipFill>
        <p:spPr>
          <a:xfrm>
            <a:off x="4576517" y="1851705"/>
            <a:ext cx="2073239" cy="1947241"/>
          </a:xfrm>
          <a:prstGeom prst="rect">
            <a:avLst/>
          </a:prstGeom>
        </p:spPr>
      </p:pic>
      <p:pic>
        <p:nvPicPr>
          <p:cNvPr id="13" name="Picture 12">
            <a:extLst>
              <a:ext uri="{FF2B5EF4-FFF2-40B4-BE49-F238E27FC236}">
                <a16:creationId xmlns:a16="http://schemas.microsoft.com/office/drawing/2014/main" id="{B1AA4FBB-ADAA-63D2-0F4F-C2A056C5CA72}"/>
              </a:ext>
            </a:extLst>
          </p:cNvPr>
          <p:cNvPicPr>
            <a:picLocks noChangeAspect="1"/>
          </p:cNvPicPr>
          <p:nvPr>
            <p:custDataLst>
              <p:tags r:id="rId7"/>
            </p:custDataLst>
          </p:nvPr>
        </p:nvPicPr>
        <p:blipFill>
          <a:blip r:embed="rId22"/>
          <a:stretch>
            <a:fillRect/>
          </a:stretch>
        </p:blipFill>
        <p:spPr>
          <a:xfrm>
            <a:off x="8719510" y="1492187"/>
            <a:ext cx="983501" cy="1895475"/>
          </a:xfrm>
          <a:prstGeom prst="rect">
            <a:avLst/>
          </a:prstGeom>
        </p:spPr>
      </p:pic>
      <p:sp>
        <p:nvSpPr>
          <p:cNvPr id="14" name="Rectangle 13">
            <a:extLst>
              <a:ext uri="{FF2B5EF4-FFF2-40B4-BE49-F238E27FC236}">
                <a16:creationId xmlns:a16="http://schemas.microsoft.com/office/drawing/2014/main" id="{2DA76998-8EA1-B096-360F-D7AE875E7D61}"/>
              </a:ext>
            </a:extLst>
          </p:cNvPr>
          <p:cNvSpPr/>
          <p:nvPr>
            <p:custDataLst>
              <p:tags r:id="rId8"/>
            </p:custDataLst>
          </p:nvPr>
        </p:nvSpPr>
        <p:spPr>
          <a:xfrm>
            <a:off x="773905" y="1030522"/>
            <a:ext cx="2073239" cy="461665"/>
          </a:xfrm>
          <a:prstGeom prst="rect">
            <a:avLst/>
          </a:prstGeom>
          <a:noFill/>
        </p:spPr>
        <p:txBody>
          <a:bodyPr wrap="squar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Weight Control</a:t>
            </a:r>
          </a:p>
        </p:txBody>
      </p:sp>
      <p:sp>
        <p:nvSpPr>
          <p:cNvPr id="15" name="Rectangle 14">
            <a:extLst>
              <a:ext uri="{FF2B5EF4-FFF2-40B4-BE49-F238E27FC236}">
                <a16:creationId xmlns:a16="http://schemas.microsoft.com/office/drawing/2014/main" id="{30255ED4-CBAE-7A79-99A6-81732009BC16}"/>
              </a:ext>
            </a:extLst>
          </p:cNvPr>
          <p:cNvSpPr/>
          <p:nvPr>
            <p:custDataLst>
              <p:tags r:id="rId9"/>
            </p:custDataLst>
          </p:nvPr>
        </p:nvSpPr>
        <p:spPr>
          <a:xfrm>
            <a:off x="4499648" y="1322318"/>
            <a:ext cx="2226975" cy="461665"/>
          </a:xfrm>
          <a:prstGeom prst="rect">
            <a:avLst/>
          </a:prstGeom>
          <a:noFill/>
        </p:spPr>
        <p:txBody>
          <a:bodyPr wrap="square" lIns="91440" tIns="45720" rIns="91440" bIns="45720">
            <a:spAutoFit/>
          </a:bodyPr>
          <a:lstStyle/>
          <a:p>
            <a:pPr algn="ctr"/>
            <a:r>
              <a:rPr lang="en-US" sz="2400" dirty="0">
                <a:ln w="0"/>
                <a:solidFill>
                  <a:srgbClr val="FF9966"/>
                </a:solidFill>
                <a:effectLst>
                  <a:reflection blurRad="6350" stA="53000" endA="300" endPos="35500" dir="5400000" sy="-90000" algn="bl" rotWithShape="0"/>
                </a:effectLst>
              </a:rPr>
              <a:t>Sensitive breads</a:t>
            </a:r>
            <a:endParaRPr lang="en-US" sz="2400" b="0" cap="none" spc="0" dirty="0">
              <a:ln w="0"/>
              <a:solidFill>
                <a:srgbClr val="FF9966"/>
              </a:solidFill>
              <a:effectLst>
                <a:reflection blurRad="6350" stA="53000" endA="300" endPos="35500" dir="5400000" sy="-90000" algn="bl" rotWithShape="0"/>
              </a:effectLst>
            </a:endParaRPr>
          </a:p>
        </p:txBody>
      </p:sp>
      <p:pic>
        <p:nvPicPr>
          <p:cNvPr id="17" name="Picture 16">
            <a:extLst>
              <a:ext uri="{FF2B5EF4-FFF2-40B4-BE49-F238E27FC236}">
                <a16:creationId xmlns:a16="http://schemas.microsoft.com/office/drawing/2014/main" id="{BA5BA44D-C234-9D5D-AB54-DCA3856C0689}"/>
              </a:ext>
            </a:extLst>
          </p:cNvPr>
          <p:cNvPicPr>
            <a:picLocks noChangeAspect="1"/>
          </p:cNvPicPr>
          <p:nvPr>
            <p:custDataLst>
              <p:tags r:id="rId10"/>
            </p:custDataLst>
          </p:nvPr>
        </p:nvPicPr>
        <p:blipFill>
          <a:blip r:embed="rId23"/>
          <a:stretch>
            <a:fillRect/>
          </a:stretch>
        </p:blipFill>
        <p:spPr>
          <a:xfrm>
            <a:off x="1758461" y="3895250"/>
            <a:ext cx="983501" cy="1907396"/>
          </a:xfrm>
          <a:prstGeom prst="rect">
            <a:avLst/>
          </a:prstGeom>
        </p:spPr>
      </p:pic>
      <p:pic>
        <p:nvPicPr>
          <p:cNvPr id="19" name="Picture 18">
            <a:extLst>
              <a:ext uri="{FF2B5EF4-FFF2-40B4-BE49-F238E27FC236}">
                <a16:creationId xmlns:a16="http://schemas.microsoft.com/office/drawing/2014/main" id="{FFA18F8B-14B2-D05F-F4E5-0269C301EB9B}"/>
              </a:ext>
            </a:extLst>
          </p:cNvPr>
          <p:cNvPicPr>
            <a:picLocks noChangeAspect="1"/>
          </p:cNvPicPr>
          <p:nvPr>
            <p:custDataLst>
              <p:tags r:id="rId11"/>
            </p:custDataLst>
          </p:nvPr>
        </p:nvPicPr>
        <p:blipFill>
          <a:blip r:embed="rId24"/>
          <a:stretch>
            <a:fillRect/>
          </a:stretch>
        </p:blipFill>
        <p:spPr>
          <a:xfrm>
            <a:off x="3833669" y="3866668"/>
            <a:ext cx="1064523" cy="2074455"/>
          </a:xfrm>
          <a:prstGeom prst="rect">
            <a:avLst/>
          </a:prstGeom>
        </p:spPr>
      </p:pic>
      <p:sp>
        <p:nvSpPr>
          <p:cNvPr id="21" name="Rectangle 20">
            <a:extLst>
              <a:ext uri="{FF2B5EF4-FFF2-40B4-BE49-F238E27FC236}">
                <a16:creationId xmlns:a16="http://schemas.microsoft.com/office/drawing/2014/main" id="{E4036177-47B6-ABCB-E3C8-565C25B73658}"/>
              </a:ext>
            </a:extLst>
          </p:cNvPr>
          <p:cNvSpPr/>
          <p:nvPr>
            <p:custDataLst>
              <p:tags r:id="rId12"/>
            </p:custDataLst>
          </p:nvPr>
        </p:nvSpPr>
        <p:spPr>
          <a:xfrm>
            <a:off x="7907992" y="1030522"/>
            <a:ext cx="2487306" cy="461665"/>
          </a:xfrm>
          <a:prstGeom prst="rect">
            <a:avLst/>
          </a:prstGeom>
          <a:noFill/>
        </p:spPr>
        <p:txBody>
          <a:bodyPr wrap="square" lIns="91440" tIns="45720" rIns="91440" bIns="45720">
            <a:spAutoFit/>
          </a:bodyPr>
          <a:lstStyle/>
          <a:p>
            <a:pPr algn="ctr"/>
            <a:r>
              <a:rPr lang="en-US" sz="2400" b="0" cap="none" spc="0" dirty="0">
                <a:ln w="0"/>
                <a:solidFill>
                  <a:srgbClr val="CC66FF"/>
                </a:solidFill>
                <a:effectLst>
                  <a:reflection blurRad="6350" stA="53000" endA="300" endPos="35500" dir="5400000" sy="-90000" algn="bl" rotWithShape="0"/>
                </a:effectLst>
              </a:rPr>
              <a:t>High Performance</a:t>
            </a:r>
          </a:p>
        </p:txBody>
      </p:sp>
      <p:pic>
        <p:nvPicPr>
          <p:cNvPr id="23" name="Picture 22">
            <a:extLst>
              <a:ext uri="{FF2B5EF4-FFF2-40B4-BE49-F238E27FC236}">
                <a16:creationId xmlns:a16="http://schemas.microsoft.com/office/drawing/2014/main" id="{226F2862-A086-9FC6-ABE6-B06B241B5A83}"/>
              </a:ext>
            </a:extLst>
          </p:cNvPr>
          <p:cNvPicPr>
            <a:picLocks noChangeAspect="1"/>
          </p:cNvPicPr>
          <p:nvPr>
            <p:custDataLst>
              <p:tags r:id="rId13"/>
            </p:custDataLst>
          </p:nvPr>
        </p:nvPicPr>
        <p:blipFill>
          <a:blip r:embed="rId25"/>
          <a:stretch>
            <a:fillRect/>
          </a:stretch>
        </p:blipFill>
        <p:spPr>
          <a:xfrm>
            <a:off x="5767154" y="3895250"/>
            <a:ext cx="1714500" cy="2143125"/>
          </a:xfrm>
          <a:prstGeom prst="rect">
            <a:avLst/>
          </a:prstGeom>
        </p:spPr>
      </p:pic>
      <p:pic>
        <p:nvPicPr>
          <p:cNvPr id="25" name="Picture 24">
            <a:extLst>
              <a:ext uri="{FF2B5EF4-FFF2-40B4-BE49-F238E27FC236}">
                <a16:creationId xmlns:a16="http://schemas.microsoft.com/office/drawing/2014/main" id="{63466F2C-C5FC-00B6-5AA9-54B2559B8906}"/>
              </a:ext>
            </a:extLst>
          </p:cNvPr>
          <p:cNvPicPr>
            <a:picLocks noChangeAspect="1"/>
          </p:cNvPicPr>
          <p:nvPr>
            <p:custDataLst>
              <p:tags r:id="rId14"/>
            </p:custDataLst>
          </p:nvPr>
        </p:nvPicPr>
        <p:blipFill>
          <a:blip r:embed="rId26"/>
          <a:stretch>
            <a:fillRect/>
          </a:stretch>
        </p:blipFill>
        <p:spPr>
          <a:xfrm>
            <a:off x="8190035" y="3895250"/>
            <a:ext cx="1333500" cy="2019300"/>
          </a:xfrm>
          <a:prstGeom prst="rect">
            <a:avLst/>
          </a:prstGeom>
        </p:spPr>
      </p:pic>
      <p:sp>
        <p:nvSpPr>
          <p:cNvPr id="27" name="TextBox 26">
            <a:extLst>
              <a:ext uri="{FF2B5EF4-FFF2-40B4-BE49-F238E27FC236}">
                <a16:creationId xmlns:a16="http://schemas.microsoft.com/office/drawing/2014/main" id="{6478E72F-804C-EE83-EB30-F8CEC5814C15}"/>
              </a:ext>
            </a:extLst>
          </p:cNvPr>
          <p:cNvSpPr txBox="1"/>
          <p:nvPr>
            <p:custDataLst>
              <p:tags r:id="rId15"/>
            </p:custDataLst>
          </p:nvPr>
        </p:nvSpPr>
        <p:spPr>
          <a:xfrm>
            <a:off x="710984" y="6008845"/>
            <a:ext cx="10112340" cy="646331"/>
          </a:xfrm>
          <a:prstGeom prst="rect">
            <a:avLst/>
          </a:prstGeom>
          <a:noFill/>
        </p:spPr>
        <p:txBody>
          <a:bodyPr wrap="square">
            <a:spAutoFit/>
          </a:bodyPr>
          <a:lstStyle/>
          <a:p>
            <a:r>
              <a:rPr lang="en-US" sz="1200" b="0" i="0" dirty="0">
                <a:solidFill>
                  <a:srgbClr val="000000"/>
                </a:solidFill>
                <a:effectLst/>
                <a:highlight>
                  <a:srgbClr val="FFFFFF"/>
                </a:highlight>
                <a:latin typeface="Montserrat-Light"/>
              </a:rPr>
              <a:t>Aware of the specific needs of each canine, at NUPEC® we formulated a family of </a:t>
            </a:r>
            <a:r>
              <a:rPr lang="en-US" sz="1200" b="1" i="0" dirty="0">
                <a:solidFill>
                  <a:srgbClr val="178FC6"/>
                </a:solidFill>
                <a:effectLst/>
                <a:highlight>
                  <a:srgbClr val="FFFFFF"/>
                </a:highlight>
                <a:latin typeface="Montserrat-Bold"/>
              </a:rPr>
              <a:t>Specialized Super Premium</a:t>
            </a:r>
            <a:r>
              <a:rPr lang="en-US" sz="1200" b="0" i="0" dirty="0">
                <a:solidFill>
                  <a:srgbClr val="000000"/>
                </a:solidFill>
                <a:effectLst/>
                <a:highlight>
                  <a:srgbClr val="FFFFFF"/>
                </a:highlight>
                <a:latin typeface="Montserrat-Light"/>
              </a:rPr>
              <a:t> products that are supported through nutritional scientific research, ensuring nutrition of the highest quality so that your pet and you continue to share unforgettable moments.</a:t>
            </a:r>
            <a:endParaRPr lang="en-US" sz="1200" dirty="0"/>
          </a:p>
        </p:txBody>
      </p:sp>
      <p:pic>
        <p:nvPicPr>
          <p:cNvPr id="28" name="Picture 27">
            <a:extLst>
              <a:ext uri="{FF2B5EF4-FFF2-40B4-BE49-F238E27FC236}">
                <a16:creationId xmlns:a16="http://schemas.microsoft.com/office/drawing/2014/main" id="{955EE605-D127-BF28-F112-AB2B46968DF3}"/>
              </a:ext>
            </a:extLst>
          </p:cNvPr>
          <p:cNvPicPr>
            <a:picLocks noChangeAspect="1"/>
          </p:cNvPicPr>
          <p:nvPr>
            <p:custDataLst>
              <p:tags r:id="rId16"/>
            </p:custDataLst>
          </p:nvPr>
        </p:nvPicPr>
        <p:blipFill rotWithShape="1">
          <a:blip r:embed="rId27"/>
          <a:srcRect l="56872"/>
          <a:stretch/>
        </p:blipFill>
        <p:spPr>
          <a:xfrm>
            <a:off x="10225436" y="3605782"/>
            <a:ext cx="1466850" cy="2762250"/>
          </a:xfrm>
          <a:prstGeom prst="rect">
            <a:avLst/>
          </a:prstGeom>
        </p:spPr>
      </p:pic>
    </p:spTree>
    <p:extLst>
      <p:ext uri="{BB962C8B-B14F-4D97-AF65-F5344CB8AC3E}">
        <p14:creationId xmlns:p14="http://schemas.microsoft.com/office/powerpoint/2010/main" val="3003814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1"/>
</p:tagLst>
</file>

<file path=ppt/tags/tag19.xml><?xml version="1.0" encoding="utf-8"?>
<p:tagLst xmlns:a="http://schemas.openxmlformats.org/drawingml/2006/main" xmlns:r="http://schemas.openxmlformats.org/officeDocument/2006/relationships" xmlns:p="http://schemas.openxmlformats.org/presentationml/2006/main">
  <p:tag name="NUM" val="1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3"/>
</p:tagLst>
</file>

<file path=ppt/tags/tag21.xml><?xml version="1.0" encoding="utf-8"?>
<p:tagLst xmlns:a="http://schemas.openxmlformats.org/drawingml/2006/main" xmlns:r="http://schemas.openxmlformats.org/officeDocument/2006/relationships" xmlns:p="http://schemas.openxmlformats.org/presentationml/2006/main">
  <p:tag name="NUM" val="14"/>
</p:tagLst>
</file>

<file path=ppt/tags/tag22.xml><?xml version="1.0" encoding="utf-8"?>
<p:tagLst xmlns:a="http://schemas.openxmlformats.org/drawingml/2006/main" xmlns:r="http://schemas.openxmlformats.org/officeDocument/2006/relationships" xmlns:p="http://schemas.openxmlformats.org/presentationml/2006/main">
  <p:tag name="NUM" val="15"/>
</p:tagLst>
</file>

<file path=ppt/tags/tag23.xml><?xml version="1.0" encoding="utf-8"?>
<p:tagLst xmlns:a="http://schemas.openxmlformats.org/drawingml/2006/main" xmlns:r="http://schemas.openxmlformats.org/officeDocument/2006/relationships" xmlns:p="http://schemas.openxmlformats.org/presentationml/2006/main">
  <p:tag name="NUM" val="16"/>
</p:tagLst>
</file>

<file path=ppt/tags/tag24.xml><?xml version="1.0" encoding="utf-8"?>
<p:tagLst xmlns:a="http://schemas.openxmlformats.org/drawingml/2006/main" xmlns:r="http://schemas.openxmlformats.org/officeDocument/2006/relationships" xmlns:p="http://schemas.openxmlformats.org/presentationml/2006/main">
  <p:tag name="NUM" val="17"/>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13"/>
</p:tagLst>
</file>

<file path=ppt/tags/tag49.xml><?xml version="1.0" encoding="utf-8"?>
<p:tagLst xmlns:a="http://schemas.openxmlformats.org/drawingml/2006/main" xmlns:r="http://schemas.openxmlformats.org/officeDocument/2006/relationships" xmlns:p="http://schemas.openxmlformats.org/presentationml/2006/main">
  <p:tag name="NUM" val="14"/>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NUM" val="13"/>
</p:tagLst>
</file>

<file path=ppt/tags/tag75.xml><?xml version="1.0" encoding="utf-8"?>
<p:tagLst xmlns:a="http://schemas.openxmlformats.org/drawingml/2006/main" xmlns:r="http://schemas.openxmlformats.org/officeDocument/2006/relationships" xmlns:p="http://schemas.openxmlformats.org/presentationml/2006/main">
  <p:tag name="NUM" val="14"/>
</p:tagLst>
</file>

<file path=ppt/tags/tag76.xml><?xml version="1.0" encoding="utf-8"?>
<p:tagLst xmlns:a="http://schemas.openxmlformats.org/drawingml/2006/main" xmlns:r="http://schemas.openxmlformats.org/officeDocument/2006/relationships" xmlns:p="http://schemas.openxmlformats.org/presentationml/2006/main">
  <p:tag name="NUM" val="15"/>
</p:tagLst>
</file>

<file path=ppt/tags/tag77.xml><?xml version="1.0" encoding="utf-8"?>
<p:tagLst xmlns:a="http://schemas.openxmlformats.org/drawingml/2006/main" xmlns:r="http://schemas.openxmlformats.org/officeDocument/2006/relationships" xmlns:p="http://schemas.openxmlformats.org/presentationml/2006/main">
  <p:tag name="NUM" val="16"/>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268DC20ED8204493298AA47B1C60B6" ma:contentTypeVersion="11" ma:contentTypeDescription="Create a new document." ma:contentTypeScope="" ma:versionID="c273900775f89e5849564900a8a6b892">
  <xsd:schema xmlns:xsd="http://www.w3.org/2001/XMLSchema" xmlns:xs="http://www.w3.org/2001/XMLSchema" xmlns:p="http://schemas.microsoft.com/office/2006/metadata/properties" xmlns:ns3="aad50f72-f6a1-466f-ad25-a673305fabc7" targetNamespace="http://schemas.microsoft.com/office/2006/metadata/properties" ma:root="true" ma:fieldsID="d9b1694d67af7288fa548d9aa6856d9d" ns3:_="">
    <xsd:import namespace="aad50f72-f6a1-466f-ad25-a673305fabc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SystemTags" minOccurs="0"/>
                <xsd:element ref="ns3:MediaServiceLocation"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50f72-f6a1-466f-ad25-a673305fab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AA94AC-2DBB-4912-B9E4-58E4250639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50f72-f6a1-466f-ad25-a673305fab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DE3588-F67D-4571-9F93-B610D49128A2}">
  <ds:schemaRefs>
    <ds:schemaRef ds:uri="http://www.w3.org/XML/1998/namespace"/>
    <ds:schemaRef ds:uri="http://schemas.microsoft.com/office/2006/documentManagement/types"/>
    <ds:schemaRef ds:uri="http://purl.org/dc/elements/1.1/"/>
    <ds:schemaRef ds:uri="aad50f72-f6a1-466f-ad25-a673305fabc7"/>
    <ds:schemaRef ds:uri="http://purl.org/dc/terms/"/>
    <ds:schemaRef ds:uri="http://schemas.openxmlformats.org/package/2006/metadata/core-properties"/>
    <ds:schemaRef ds:uri="http://purl.org/dc/dcmityp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CCE3E46-5F7A-443C-9D5E-60A495F297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block presentation</Template>
  <TotalTime>2231</TotalTime>
  <Words>745</Words>
  <Application>Microsoft Office PowerPoint</Application>
  <PresentationFormat>Widescreen</PresentationFormat>
  <Paragraphs>115</Paragraphs>
  <Slides>12</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12</vt:i4>
      </vt:variant>
    </vt:vector>
  </HeadingPairs>
  <TitlesOfParts>
    <vt:vector size="33" baseType="lpstr">
      <vt:lpstr>Gotham Book</vt:lpstr>
      <vt:lpstr>Gotham Medium</vt:lpstr>
      <vt:lpstr>Helvetica Neue</vt:lpstr>
      <vt:lpstr>Helvetica Neue Condensed</vt:lpstr>
      <vt:lpstr>Helvetica Neue Condensed</vt:lpstr>
      <vt:lpstr>Helvetica Neue Light</vt:lpstr>
      <vt:lpstr>Helvetica Neue Medium</vt:lpstr>
      <vt:lpstr>Montserrat-Black</vt:lpstr>
      <vt:lpstr>Montserrat-Bold</vt:lpstr>
      <vt:lpstr>Montserrat-Light</vt:lpstr>
      <vt:lpstr>Montserrat-Medium</vt:lpstr>
      <vt:lpstr>SuisseIntl</vt:lpstr>
      <vt:lpstr>Arial</vt:lpstr>
      <vt:lpstr>Arial Nova</vt:lpstr>
      <vt:lpstr>Arial Nova Light</vt:lpstr>
      <vt:lpstr>Avenir Next LT Pro Demi</vt:lpstr>
      <vt:lpstr>Bookman Old Style</vt:lpstr>
      <vt:lpstr>Calibri</vt:lpstr>
      <vt:lpstr>Calibri Light</vt:lpstr>
      <vt:lpstr>Office Theme</vt:lpstr>
      <vt:lpstr>White</vt:lpstr>
      <vt:lpstr> </vt:lpstr>
      <vt:lpstr>PowerPoint Presentation</vt:lpstr>
      <vt:lpstr>CANADIAN PARTNERS</vt:lpstr>
      <vt:lpstr>               Market Entry</vt:lpstr>
      <vt:lpstr>Value Proposition</vt:lpstr>
      <vt:lpstr>PowerPoint Presentation</vt:lpstr>
      <vt:lpstr> HIGH TECH FORMULA </vt:lpstr>
      <vt:lpstr>Treats</vt:lpstr>
      <vt:lpstr>SPECIALIZED NUTRITION</vt:lpstr>
      <vt:lpstr>Scientific NUTRITION</vt:lpstr>
      <vt:lpstr>Our global service coverage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Freight Forwarder</dc:title>
  <dc:creator>Arturo Contreras</dc:creator>
  <cp:lastModifiedBy>Arturo Contreras</cp:lastModifiedBy>
  <cp:revision>41</cp:revision>
  <cp:lastPrinted>2024-04-25T19:19:11Z</cp:lastPrinted>
  <dcterms:created xsi:type="dcterms:W3CDTF">2024-01-29T15:13:31Z</dcterms:created>
  <dcterms:modified xsi:type="dcterms:W3CDTF">2025-05-08T16:52:12Z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0x01010006268DC20ED8204493298AA47B1C60B6</vt:lpwstr>
  </property>
</Properties>
</file>